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Assistant Medium"/>
      <p:regular r:id="rId26"/>
      <p:bold r:id="rId27"/>
    </p:embeddedFont>
    <p:embeddedFont>
      <p:font typeface="Anaheim"/>
      <p:regular r:id="rId28"/>
      <p:bold r:id="rId29"/>
    </p:embeddedFont>
    <p:embeddedFont>
      <p:font typeface="Titillium Web"/>
      <p:regular r:id="rId30"/>
      <p:bold r:id="rId31"/>
      <p:italic r:id="rId32"/>
      <p:boldItalic r:id="rId33"/>
    </p:embeddedFont>
    <p:embeddedFont>
      <p:font typeface="Assistant"/>
      <p:regular r:id="rId34"/>
      <p:bold r:id="rId35"/>
    </p:embeddedFont>
    <p:embeddedFont>
      <p:font typeface="Krub Medium"/>
      <p:regular r:id="rId36"/>
      <p:bold r:id="rId37"/>
      <p:italic r:id="rId38"/>
      <p:boldItalic r:id="rId39"/>
    </p:embeddedFont>
    <p:embeddedFont>
      <p:font typeface="Geologica"/>
      <p:regular r:id="rId40"/>
      <p:bold r:id="rId41"/>
    </p:embeddedFont>
    <p:embeddedFont>
      <p:font typeface="PT Sans"/>
      <p:regular r:id="rId42"/>
      <p:bold r:id="rId43"/>
      <p:italic r:id="rId44"/>
      <p:boldItalic r:id="rId45"/>
    </p:embeddedFont>
    <p:embeddedFont>
      <p:font typeface="DM Sans"/>
      <p:regular r:id="rId46"/>
      <p:bold r:id="rId47"/>
      <p:italic r:id="rId48"/>
      <p:boldItalic r:id="rId49"/>
    </p:embeddedFont>
    <p:embeddedFont>
      <p:font typeface="Homemade Apple"/>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eologica-regular.fntdata"/><Relationship Id="rId42" Type="http://schemas.openxmlformats.org/officeDocument/2006/relationships/font" Target="fonts/PTSans-regular.fntdata"/><Relationship Id="rId41" Type="http://schemas.openxmlformats.org/officeDocument/2006/relationships/font" Target="fonts/Geologica-bold.fntdata"/><Relationship Id="rId44" Type="http://schemas.openxmlformats.org/officeDocument/2006/relationships/font" Target="fonts/PTSans-italic.fntdata"/><Relationship Id="rId43" Type="http://schemas.openxmlformats.org/officeDocument/2006/relationships/font" Target="fonts/PTSans-bold.fntdata"/><Relationship Id="rId46" Type="http://schemas.openxmlformats.org/officeDocument/2006/relationships/font" Target="fonts/DMSans-regular.fntdata"/><Relationship Id="rId45" Type="http://schemas.openxmlformats.org/officeDocument/2006/relationships/font" Target="fonts/PT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DMSans-italic.fntdata"/><Relationship Id="rId47" Type="http://schemas.openxmlformats.org/officeDocument/2006/relationships/font" Target="fonts/DMSans-bold.fntdata"/><Relationship Id="rId49" Type="http://schemas.openxmlformats.org/officeDocument/2006/relationships/font" Target="fonts/DM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bold.fntdata"/><Relationship Id="rId30" Type="http://schemas.openxmlformats.org/officeDocument/2006/relationships/font" Target="fonts/TitilliumWeb-regular.fntdata"/><Relationship Id="rId33" Type="http://schemas.openxmlformats.org/officeDocument/2006/relationships/font" Target="fonts/TitilliumWeb-boldItalic.fntdata"/><Relationship Id="rId32" Type="http://schemas.openxmlformats.org/officeDocument/2006/relationships/font" Target="fonts/TitilliumWeb-italic.fntdata"/><Relationship Id="rId35" Type="http://schemas.openxmlformats.org/officeDocument/2006/relationships/font" Target="fonts/Assistant-bold.fntdata"/><Relationship Id="rId34" Type="http://schemas.openxmlformats.org/officeDocument/2006/relationships/font" Target="fonts/Assistant-regular.fntdata"/><Relationship Id="rId37" Type="http://schemas.openxmlformats.org/officeDocument/2006/relationships/font" Target="fonts/KrubMedium-bold.fntdata"/><Relationship Id="rId36" Type="http://schemas.openxmlformats.org/officeDocument/2006/relationships/font" Target="fonts/KrubMedium-regular.fntdata"/><Relationship Id="rId39" Type="http://schemas.openxmlformats.org/officeDocument/2006/relationships/font" Target="fonts/KrubMedium-boldItalic.fntdata"/><Relationship Id="rId38" Type="http://schemas.openxmlformats.org/officeDocument/2006/relationships/font" Target="fonts/KrubMedium-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AssistantMedium-regular.fntdata"/><Relationship Id="rId25" Type="http://schemas.openxmlformats.org/officeDocument/2006/relationships/slide" Target="slides/slide20.xml"/><Relationship Id="rId28" Type="http://schemas.openxmlformats.org/officeDocument/2006/relationships/font" Target="fonts/Anaheim-regular.fntdata"/><Relationship Id="rId27" Type="http://schemas.openxmlformats.org/officeDocument/2006/relationships/font" Target="fonts/AssistantMedium-bold.fntdata"/><Relationship Id="rId29" Type="http://schemas.openxmlformats.org/officeDocument/2006/relationships/font" Target="fonts/Anaheim-bold.fntdata"/><Relationship Id="rId50" Type="http://schemas.openxmlformats.org/officeDocument/2006/relationships/font" Target="fonts/HomemadeAppl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4072739ea5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4072739ea5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c2cc2b936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c2cc2b936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6b4fc7dc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6b4fc7dc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bc210370d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bc210370d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c2cc2b93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c2cc2b93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6b4fc7dcd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6b4fc7dcd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c2cc2b93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c2cc2b93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c2cc2b936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c2cc2b936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c2cc2b936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c2cc2b936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bb00018c66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bb00018c66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54ff9c4cb4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4ff9c4cb4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b00018c66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bb00018c66_0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54dda1946d_6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4dda1946d_6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6b4fc7dcd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6b4fc7dcd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b4fc7dcd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b4fc7dcd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6b4fc7dcd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6b4fc7dcd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0" name="Google Shape;10;p2"/>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grpSp>
        <p:nvGrpSpPr>
          <p:cNvPr id="11" name="Google Shape;11;p2"/>
          <p:cNvGrpSpPr/>
          <p:nvPr/>
        </p:nvGrpSpPr>
        <p:grpSpPr>
          <a:xfrm>
            <a:off x="-988775" y="-1488300"/>
            <a:ext cx="10644009" cy="7480229"/>
            <a:chOff x="-988775" y="-1488300"/>
            <a:chExt cx="10644009" cy="7480229"/>
          </a:xfrm>
        </p:grpSpPr>
        <p:pic>
          <p:nvPicPr>
            <p:cNvPr id="12" name="Google Shape;12;p2"/>
            <p:cNvPicPr preferRelativeResize="0"/>
            <p:nvPr/>
          </p:nvPicPr>
          <p:blipFill rotWithShape="1">
            <a:blip r:embed="rId3">
              <a:alphaModFix/>
            </a:blip>
            <a:srcRect b="0" l="0" r="42778" t="51397"/>
            <a:stretch/>
          </p:blipFill>
          <p:spPr>
            <a:xfrm rot="-5781902">
              <a:off x="6778560" y="3071763"/>
              <a:ext cx="2382624" cy="3125851"/>
            </a:xfrm>
            <a:prstGeom prst="rect">
              <a:avLst/>
            </a:prstGeom>
            <a:noFill/>
            <a:ln>
              <a:noFill/>
            </a:ln>
          </p:spPr>
        </p:pic>
        <p:pic>
          <p:nvPicPr>
            <p:cNvPr id="13" name="Google Shape;13;p2"/>
            <p:cNvPicPr preferRelativeResize="0"/>
            <p:nvPr/>
          </p:nvPicPr>
          <p:blipFill rotWithShape="1">
            <a:blip r:embed="rId4">
              <a:alphaModFix/>
            </a:blip>
            <a:srcRect b="14911" l="0" r="43078" t="48234"/>
            <a:stretch/>
          </p:blipFill>
          <p:spPr>
            <a:xfrm rot="4392047">
              <a:off x="-656712" y="-1156237"/>
              <a:ext cx="2695949" cy="2695949"/>
            </a:xfrm>
            <a:prstGeom prst="rect">
              <a:avLst/>
            </a:prstGeom>
            <a:noFill/>
            <a:ln>
              <a:noFill/>
            </a:ln>
          </p:spPr>
        </p:pic>
      </p:grpSp>
      <p:sp>
        <p:nvSpPr>
          <p:cNvPr id="14" name="Google Shape;14;p2"/>
          <p:cNvSpPr txBox="1"/>
          <p:nvPr>
            <p:ph type="ctrTitle"/>
          </p:nvPr>
        </p:nvSpPr>
        <p:spPr>
          <a:xfrm>
            <a:off x="911100" y="1405788"/>
            <a:ext cx="7321800" cy="18561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60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5" name="Google Shape;15;p2"/>
          <p:cNvSpPr txBox="1"/>
          <p:nvPr>
            <p:ph idx="1" type="subTitle"/>
          </p:nvPr>
        </p:nvSpPr>
        <p:spPr>
          <a:xfrm>
            <a:off x="2307625" y="3261888"/>
            <a:ext cx="4528800" cy="475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 name="Shape 70"/>
        <p:cNvGrpSpPr/>
        <p:nvPr/>
      </p:nvGrpSpPr>
      <p:grpSpPr>
        <a:xfrm>
          <a:off x="0" y="0"/>
          <a:ext cx="0" cy="0"/>
          <a:chOff x="0" y="0"/>
          <a:chExt cx="0" cy="0"/>
        </a:xfrm>
      </p:grpSpPr>
      <p:pic>
        <p:nvPicPr>
          <p:cNvPr id="71" name="Google Shape;71;p11"/>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72" name="Google Shape;72;p11"/>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73" name="Google Shape;73;p11"/>
          <p:cNvSpPr txBox="1"/>
          <p:nvPr>
            <p:ph hasCustomPrompt="1" type="title"/>
          </p:nvPr>
        </p:nvSpPr>
        <p:spPr>
          <a:xfrm>
            <a:off x="1284000" y="1800600"/>
            <a:ext cx="6576000" cy="1045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accent4"/>
              </a:buClr>
              <a:buSzPts val="9600"/>
              <a:buNone/>
              <a:defRPr b="0"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4" name="Google Shape;74;p11"/>
          <p:cNvSpPr txBox="1"/>
          <p:nvPr>
            <p:ph idx="1" type="subTitle"/>
          </p:nvPr>
        </p:nvSpPr>
        <p:spPr>
          <a:xfrm>
            <a:off x="1284000" y="2845800"/>
            <a:ext cx="65760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75" name="Google Shape;75;p11"/>
          <p:cNvGrpSpPr/>
          <p:nvPr/>
        </p:nvGrpSpPr>
        <p:grpSpPr>
          <a:xfrm>
            <a:off x="-731097" y="-868092"/>
            <a:ext cx="11161798" cy="6382781"/>
            <a:chOff x="-731097" y="-868092"/>
            <a:chExt cx="11161798" cy="6382781"/>
          </a:xfrm>
        </p:grpSpPr>
        <p:pic>
          <p:nvPicPr>
            <p:cNvPr id="76" name="Google Shape;76;p11"/>
            <p:cNvPicPr preferRelativeResize="0"/>
            <p:nvPr/>
          </p:nvPicPr>
          <p:blipFill rotWithShape="1">
            <a:blip r:embed="rId3">
              <a:alphaModFix/>
            </a:blip>
            <a:srcRect b="14911" l="0" r="43078" t="48234"/>
            <a:stretch/>
          </p:blipFill>
          <p:spPr>
            <a:xfrm rot="-8500568">
              <a:off x="7251551" y="2335542"/>
              <a:ext cx="2644196" cy="2644195"/>
            </a:xfrm>
            <a:prstGeom prst="rect">
              <a:avLst/>
            </a:prstGeom>
            <a:noFill/>
            <a:ln>
              <a:noFill/>
            </a:ln>
          </p:spPr>
        </p:pic>
        <p:pic>
          <p:nvPicPr>
            <p:cNvPr id="77" name="Google Shape;77;p11"/>
            <p:cNvPicPr preferRelativeResize="0"/>
            <p:nvPr/>
          </p:nvPicPr>
          <p:blipFill rotWithShape="1">
            <a:blip r:embed="rId4">
              <a:alphaModFix/>
            </a:blip>
            <a:srcRect b="14828" l="46626" r="15490" t="0"/>
            <a:stretch/>
          </p:blipFill>
          <p:spPr>
            <a:xfrm flipH="1" rot="3267792">
              <a:off x="794025" y="-1273938"/>
              <a:ext cx="1267150" cy="4400528"/>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9" name="Shape 79"/>
        <p:cNvGrpSpPr/>
        <p:nvPr/>
      </p:nvGrpSpPr>
      <p:grpSpPr>
        <a:xfrm>
          <a:off x="0" y="0"/>
          <a:ext cx="0" cy="0"/>
          <a:chOff x="0" y="0"/>
          <a:chExt cx="0" cy="0"/>
        </a:xfrm>
      </p:grpSpPr>
      <p:pic>
        <p:nvPicPr>
          <p:cNvPr id="80" name="Google Shape;80;p13"/>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81" name="Google Shape;81;p13"/>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82" name="Google Shape;82;p13"/>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3" name="Google Shape;83;p13"/>
          <p:cNvSpPr txBox="1"/>
          <p:nvPr>
            <p:ph hasCustomPrompt="1" idx="2" type="title"/>
          </p:nvPr>
        </p:nvSpPr>
        <p:spPr>
          <a:xfrm>
            <a:off x="720000" y="1556003"/>
            <a:ext cx="822900" cy="7497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4"/>
              </a:buClr>
              <a:buSzPts val="3800"/>
              <a:buNone/>
              <a:defRPr b="0" sz="3800">
                <a:solidFill>
                  <a:schemeClr val="accent4"/>
                </a:solidFill>
              </a:defRPr>
            </a:lvl1pPr>
            <a:lvl2pPr lvl="1"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2pPr>
            <a:lvl3pPr lvl="2"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3pPr>
            <a:lvl4pPr lvl="3"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4pPr>
            <a:lvl5pPr lvl="4"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5pPr>
            <a:lvl6pPr lvl="5"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6pPr>
            <a:lvl7pPr lvl="6"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7pPr>
            <a:lvl8pPr lvl="7"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8pPr>
            <a:lvl9pPr lvl="8"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9pPr>
          </a:lstStyle>
          <a:p>
            <a:r>
              <a:t>xx%</a:t>
            </a:r>
          </a:p>
        </p:txBody>
      </p:sp>
      <p:sp>
        <p:nvSpPr>
          <p:cNvPr id="84" name="Google Shape;84;p13"/>
          <p:cNvSpPr txBox="1"/>
          <p:nvPr>
            <p:ph hasCustomPrompt="1" idx="3" type="title"/>
          </p:nvPr>
        </p:nvSpPr>
        <p:spPr>
          <a:xfrm>
            <a:off x="720000" y="2583822"/>
            <a:ext cx="822900" cy="7497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4"/>
              </a:buClr>
              <a:buSzPts val="3800"/>
              <a:buNone/>
              <a:defRPr b="0" sz="3800">
                <a:solidFill>
                  <a:schemeClr val="accent4"/>
                </a:solidFill>
              </a:defRPr>
            </a:lvl1pPr>
            <a:lvl2pPr lvl="1"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2pPr>
            <a:lvl3pPr lvl="2"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3pPr>
            <a:lvl4pPr lvl="3"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4pPr>
            <a:lvl5pPr lvl="4"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5pPr>
            <a:lvl6pPr lvl="5"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6pPr>
            <a:lvl7pPr lvl="6"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7pPr>
            <a:lvl8pPr lvl="7"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8pPr>
            <a:lvl9pPr lvl="8"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9pPr>
          </a:lstStyle>
          <a:p>
            <a:r>
              <a:t>xx%</a:t>
            </a:r>
          </a:p>
        </p:txBody>
      </p:sp>
      <p:sp>
        <p:nvSpPr>
          <p:cNvPr id="85" name="Google Shape;85;p13"/>
          <p:cNvSpPr txBox="1"/>
          <p:nvPr>
            <p:ph hasCustomPrompt="1" idx="4" type="title"/>
          </p:nvPr>
        </p:nvSpPr>
        <p:spPr>
          <a:xfrm>
            <a:off x="720000" y="3611659"/>
            <a:ext cx="822900" cy="7497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4"/>
              </a:buClr>
              <a:buSzPts val="3800"/>
              <a:buNone/>
              <a:defRPr b="0" sz="3800">
                <a:solidFill>
                  <a:schemeClr val="accent4"/>
                </a:solidFill>
              </a:defRPr>
            </a:lvl1pPr>
            <a:lvl2pPr lvl="1"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2pPr>
            <a:lvl3pPr lvl="2"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3pPr>
            <a:lvl4pPr lvl="3"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4pPr>
            <a:lvl5pPr lvl="4"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5pPr>
            <a:lvl6pPr lvl="5"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6pPr>
            <a:lvl7pPr lvl="6"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7pPr>
            <a:lvl8pPr lvl="7"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8pPr>
            <a:lvl9pPr lvl="8"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9pPr>
          </a:lstStyle>
          <a:p>
            <a:r>
              <a:t>xx%</a:t>
            </a:r>
          </a:p>
        </p:txBody>
      </p:sp>
      <p:sp>
        <p:nvSpPr>
          <p:cNvPr id="86" name="Google Shape;86;p13"/>
          <p:cNvSpPr txBox="1"/>
          <p:nvPr>
            <p:ph hasCustomPrompt="1" idx="5" type="title"/>
          </p:nvPr>
        </p:nvSpPr>
        <p:spPr>
          <a:xfrm>
            <a:off x="4357050" y="1556003"/>
            <a:ext cx="822900" cy="7497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4"/>
              </a:buClr>
              <a:buSzPts val="3800"/>
              <a:buNone/>
              <a:defRPr b="0" sz="3800">
                <a:solidFill>
                  <a:schemeClr val="accent4"/>
                </a:solidFill>
              </a:defRPr>
            </a:lvl1pPr>
            <a:lvl2pPr lvl="1"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2pPr>
            <a:lvl3pPr lvl="2"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3pPr>
            <a:lvl4pPr lvl="3"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4pPr>
            <a:lvl5pPr lvl="4"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5pPr>
            <a:lvl6pPr lvl="5"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6pPr>
            <a:lvl7pPr lvl="6"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7pPr>
            <a:lvl8pPr lvl="7"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8pPr>
            <a:lvl9pPr lvl="8"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9pPr>
          </a:lstStyle>
          <a:p>
            <a:r>
              <a:t>xx%</a:t>
            </a:r>
          </a:p>
        </p:txBody>
      </p:sp>
      <p:sp>
        <p:nvSpPr>
          <p:cNvPr id="87" name="Google Shape;87;p13"/>
          <p:cNvSpPr txBox="1"/>
          <p:nvPr>
            <p:ph hasCustomPrompt="1" idx="6" type="title"/>
          </p:nvPr>
        </p:nvSpPr>
        <p:spPr>
          <a:xfrm>
            <a:off x="4357050" y="2583825"/>
            <a:ext cx="822900" cy="7542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4"/>
              </a:buClr>
              <a:buSzPts val="3800"/>
              <a:buNone/>
              <a:defRPr b="0" sz="3800">
                <a:solidFill>
                  <a:schemeClr val="accent4"/>
                </a:solidFill>
              </a:defRPr>
            </a:lvl1pPr>
            <a:lvl2pPr lvl="1"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2pPr>
            <a:lvl3pPr lvl="2"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3pPr>
            <a:lvl4pPr lvl="3"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4pPr>
            <a:lvl5pPr lvl="4"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5pPr>
            <a:lvl6pPr lvl="5"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6pPr>
            <a:lvl7pPr lvl="6"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7pPr>
            <a:lvl8pPr lvl="7"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8pPr>
            <a:lvl9pPr lvl="8"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9pPr>
          </a:lstStyle>
          <a:p>
            <a:r>
              <a:t>xx%</a:t>
            </a:r>
          </a:p>
        </p:txBody>
      </p:sp>
      <p:sp>
        <p:nvSpPr>
          <p:cNvPr id="88" name="Google Shape;88;p13"/>
          <p:cNvSpPr txBox="1"/>
          <p:nvPr>
            <p:ph hasCustomPrompt="1" idx="7" type="title"/>
          </p:nvPr>
        </p:nvSpPr>
        <p:spPr>
          <a:xfrm>
            <a:off x="4357050" y="3611659"/>
            <a:ext cx="822900" cy="7497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4"/>
              </a:buClr>
              <a:buSzPts val="3800"/>
              <a:buNone/>
              <a:defRPr b="0" sz="3800">
                <a:solidFill>
                  <a:schemeClr val="accent4"/>
                </a:solidFill>
              </a:defRPr>
            </a:lvl1pPr>
            <a:lvl2pPr lvl="1"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2pPr>
            <a:lvl3pPr lvl="2"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3pPr>
            <a:lvl4pPr lvl="3"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4pPr>
            <a:lvl5pPr lvl="4"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5pPr>
            <a:lvl6pPr lvl="5"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6pPr>
            <a:lvl7pPr lvl="6"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7pPr>
            <a:lvl8pPr lvl="7"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8pPr>
            <a:lvl9pPr lvl="8" rtl="0">
              <a:spcBef>
                <a:spcPts val="0"/>
              </a:spcBef>
              <a:spcAft>
                <a:spcPts val="0"/>
              </a:spcAft>
              <a:buClr>
                <a:schemeClr val="accent4"/>
              </a:buClr>
              <a:buSzPts val="3800"/>
              <a:buFont typeface="Geologica"/>
              <a:buNone/>
              <a:defRPr b="0" sz="3800">
                <a:solidFill>
                  <a:schemeClr val="accent4"/>
                </a:solidFill>
                <a:latin typeface="Geologica"/>
                <a:ea typeface="Geologica"/>
                <a:cs typeface="Geologica"/>
                <a:sym typeface="Geologica"/>
              </a:defRPr>
            </a:lvl9pPr>
          </a:lstStyle>
          <a:p>
            <a:r>
              <a:t>xx%</a:t>
            </a:r>
          </a:p>
        </p:txBody>
      </p:sp>
      <p:sp>
        <p:nvSpPr>
          <p:cNvPr id="89" name="Google Shape;89;p13"/>
          <p:cNvSpPr txBox="1"/>
          <p:nvPr>
            <p:ph idx="1" type="subTitle"/>
          </p:nvPr>
        </p:nvSpPr>
        <p:spPr>
          <a:xfrm>
            <a:off x="1542900" y="1556003"/>
            <a:ext cx="2305500" cy="7542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90" name="Google Shape;90;p13"/>
          <p:cNvSpPr txBox="1"/>
          <p:nvPr>
            <p:ph idx="8" type="subTitle"/>
          </p:nvPr>
        </p:nvSpPr>
        <p:spPr>
          <a:xfrm>
            <a:off x="1542900" y="3611659"/>
            <a:ext cx="2305500" cy="7542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91" name="Google Shape;91;p13"/>
          <p:cNvSpPr txBox="1"/>
          <p:nvPr>
            <p:ph idx="9" type="subTitle"/>
          </p:nvPr>
        </p:nvSpPr>
        <p:spPr>
          <a:xfrm>
            <a:off x="5179946" y="2583822"/>
            <a:ext cx="2305500" cy="7542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92" name="Google Shape;92;p13"/>
          <p:cNvSpPr txBox="1"/>
          <p:nvPr>
            <p:ph idx="13" type="subTitle"/>
          </p:nvPr>
        </p:nvSpPr>
        <p:spPr>
          <a:xfrm>
            <a:off x="1542900" y="2583822"/>
            <a:ext cx="2305500" cy="7542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93" name="Google Shape;93;p13"/>
          <p:cNvSpPr txBox="1"/>
          <p:nvPr>
            <p:ph idx="14" type="subTitle"/>
          </p:nvPr>
        </p:nvSpPr>
        <p:spPr>
          <a:xfrm>
            <a:off x="5179946" y="1556003"/>
            <a:ext cx="2305500" cy="7542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94" name="Google Shape;94;p13"/>
          <p:cNvSpPr txBox="1"/>
          <p:nvPr>
            <p:ph idx="15" type="subTitle"/>
          </p:nvPr>
        </p:nvSpPr>
        <p:spPr>
          <a:xfrm>
            <a:off x="5179946" y="3611659"/>
            <a:ext cx="2305500" cy="7542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pic>
        <p:nvPicPr>
          <p:cNvPr id="95" name="Google Shape;95;p13"/>
          <p:cNvPicPr preferRelativeResize="0"/>
          <p:nvPr/>
        </p:nvPicPr>
        <p:blipFill rotWithShape="1">
          <a:blip r:embed="rId3">
            <a:alphaModFix/>
          </a:blip>
          <a:srcRect b="14828" l="46626" r="15490" t="0"/>
          <a:stretch/>
        </p:blipFill>
        <p:spPr>
          <a:xfrm flipH="1" rot="856357">
            <a:off x="7848474" y="956875"/>
            <a:ext cx="1267151" cy="44005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98" name="Google Shape;98;p14"/>
          <p:cNvSpPr/>
          <p:nvPr/>
        </p:nvSpPr>
        <p:spPr>
          <a:xfrm>
            <a:off x="209100" y="212100"/>
            <a:ext cx="8725800" cy="4719300"/>
          </a:xfrm>
          <a:prstGeom prst="roundRect">
            <a:avLst>
              <a:gd fmla="val 862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99" name="Google Shape;99;p14"/>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00" name="Google Shape;100;p14"/>
          <p:cNvPicPr preferRelativeResize="0"/>
          <p:nvPr/>
        </p:nvPicPr>
        <p:blipFill rotWithShape="1">
          <a:blip r:embed="rId3">
            <a:alphaModFix/>
          </a:blip>
          <a:srcRect b="14828" l="46626" r="15490" t="0"/>
          <a:stretch/>
        </p:blipFill>
        <p:spPr>
          <a:xfrm rot="2125960">
            <a:off x="7728464" y="1966563"/>
            <a:ext cx="1518923" cy="52748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01" name="Shape 101"/>
        <p:cNvGrpSpPr/>
        <p:nvPr/>
      </p:nvGrpSpPr>
      <p:grpSpPr>
        <a:xfrm>
          <a:off x="0" y="0"/>
          <a:ext cx="0" cy="0"/>
          <a:chOff x="0" y="0"/>
          <a:chExt cx="0" cy="0"/>
        </a:xfrm>
      </p:grpSpPr>
      <p:pic>
        <p:nvPicPr>
          <p:cNvPr id="102" name="Google Shape;102;p15"/>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03" name="Google Shape;103;p15"/>
          <p:cNvSpPr/>
          <p:nvPr/>
        </p:nvSpPr>
        <p:spPr>
          <a:xfrm>
            <a:off x="219050" y="212100"/>
            <a:ext cx="8725800" cy="4719300"/>
          </a:xfrm>
          <a:prstGeom prst="roundRect">
            <a:avLst>
              <a:gd fmla="val 862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04" name="Google Shape;104;p15"/>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05" name="Google Shape;105;p15"/>
          <p:cNvPicPr preferRelativeResize="0"/>
          <p:nvPr/>
        </p:nvPicPr>
        <p:blipFill rotWithShape="1">
          <a:blip r:embed="rId3">
            <a:alphaModFix/>
          </a:blip>
          <a:srcRect b="0" l="0" r="42778" t="51397"/>
          <a:stretch/>
        </p:blipFill>
        <p:spPr>
          <a:xfrm rot="671586">
            <a:off x="7465560" y="-211934"/>
            <a:ext cx="2382623" cy="31258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106" name="Shape 106"/>
        <p:cNvGrpSpPr/>
        <p:nvPr/>
      </p:nvGrpSpPr>
      <p:grpSpPr>
        <a:xfrm>
          <a:off x="0" y="0"/>
          <a:ext cx="0" cy="0"/>
          <a:chOff x="0" y="0"/>
          <a:chExt cx="0" cy="0"/>
        </a:xfrm>
      </p:grpSpPr>
      <p:pic>
        <p:nvPicPr>
          <p:cNvPr id="107" name="Google Shape;107;p16"/>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08" name="Google Shape;108;p16"/>
          <p:cNvSpPr/>
          <p:nvPr/>
        </p:nvSpPr>
        <p:spPr>
          <a:xfrm>
            <a:off x="219050" y="212100"/>
            <a:ext cx="8725800" cy="4719300"/>
          </a:xfrm>
          <a:prstGeom prst="roundRect">
            <a:avLst>
              <a:gd fmla="val 8624"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09" name="Google Shape;109;p16"/>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10" name="Google Shape;110;p16"/>
          <p:cNvPicPr preferRelativeResize="0"/>
          <p:nvPr/>
        </p:nvPicPr>
        <p:blipFill rotWithShape="1">
          <a:blip r:embed="rId3">
            <a:alphaModFix/>
          </a:blip>
          <a:srcRect b="0" l="29932" r="0" t="63459"/>
          <a:stretch/>
        </p:blipFill>
        <p:spPr>
          <a:xfrm rot="2088557">
            <a:off x="3009363" y="3727462"/>
            <a:ext cx="3668474" cy="295500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11" name="Shape 111"/>
        <p:cNvGrpSpPr/>
        <p:nvPr/>
      </p:nvGrpSpPr>
      <p:grpSpPr>
        <a:xfrm>
          <a:off x="0" y="0"/>
          <a:ext cx="0" cy="0"/>
          <a:chOff x="0" y="0"/>
          <a:chExt cx="0" cy="0"/>
        </a:xfrm>
      </p:grpSpPr>
      <p:pic>
        <p:nvPicPr>
          <p:cNvPr id="112" name="Google Shape;112;p17"/>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13" name="Google Shape;113;p17"/>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14" name="Google Shape;114;p17"/>
          <p:cNvSpPr txBox="1"/>
          <p:nvPr>
            <p:ph type="title"/>
          </p:nvPr>
        </p:nvSpPr>
        <p:spPr>
          <a:xfrm>
            <a:off x="841089" y="3058349"/>
            <a:ext cx="6121500" cy="66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5" name="Google Shape;115;p17"/>
          <p:cNvSpPr txBox="1"/>
          <p:nvPr>
            <p:ph idx="1" type="subTitle"/>
          </p:nvPr>
        </p:nvSpPr>
        <p:spPr>
          <a:xfrm>
            <a:off x="841000" y="1423350"/>
            <a:ext cx="6121500" cy="15243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pic>
        <p:nvPicPr>
          <p:cNvPr id="116" name="Google Shape;116;p17"/>
          <p:cNvPicPr preferRelativeResize="0"/>
          <p:nvPr/>
        </p:nvPicPr>
        <p:blipFill rotWithShape="1">
          <a:blip r:embed="rId3">
            <a:alphaModFix/>
          </a:blip>
          <a:srcRect b="14828" l="46626" r="15490" t="0"/>
          <a:stretch/>
        </p:blipFill>
        <p:spPr>
          <a:xfrm>
            <a:off x="7587042" y="-175100"/>
            <a:ext cx="1616201" cy="56126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17" name="Shape 117"/>
        <p:cNvGrpSpPr/>
        <p:nvPr/>
      </p:nvGrpSpPr>
      <p:grpSpPr>
        <a:xfrm>
          <a:off x="0" y="0"/>
          <a:ext cx="0" cy="0"/>
          <a:chOff x="0" y="0"/>
          <a:chExt cx="0" cy="0"/>
        </a:xfrm>
      </p:grpSpPr>
      <p:pic>
        <p:nvPicPr>
          <p:cNvPr id="118" name="Google Shape;118;p18"/>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19" name="Google Shape;119;p18"/>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20" name="Google Shape;120;p18"/>
          <p:cNvSpPr txBox="1"/>
          <p:nvPr>
            <p:ph type="title"/>
          </p:nvPr>
        </p:nvSpPr>
        <p:spPr>
          <a:xfrm>
            <a:off x="1241700" y="1294225"/>
            <a:ext cx="3275700" cy="165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1" name="Google Shape;121;p18"/>
          <p:cNvSpPr txBox="1"/>
          <p:nvPr>
            <p:ph idx="1" type="subTitle"/>
          </p:nvPr>
        </p:nvSpPr>
        <p:spPr>
          <a:xfrm>
            <a:off x="1241700" y="3086975"/>
            <a:ext cx="3275700" cy="76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2" name="Google Shape;122;p18"/>
          <p:cNvSpPr/>
          <p:nvPr>
            <p:ph idx="2" type="pic"/>
          </p:nvPr>
        </p:nvSpPr>
        <p:spPr>
          <a:xfrm>
            <a:off x="5501700" y="533875"/>
            <a:ext cx="3157800" cy="4075800"/>
          </a:xfrm>
          <a:prstGeom prst="roundRect">
            <a:avLst>
              <a:gd fmla="val 10990" name="adj"/>
            </a:avLst>
          </a:prstGeom>
          <a:noFill/>
          <a:ln>
            <a:noFill/>
          </a:ln>
        </p:spPr>
      </p:sp>
      <p:pic>
        <p:nvPicPr>
          <p:cNvPr id="123" name="Google Shape;123;p18"/>
          <p:cNvPicPr preferRelativeResize="0"/>
          <p:nvPr/>
        </p:nvPicPr>
        <p:blipFill rotWithShape="1">
          <a:blip r:embed="rId3">
            <a:alphaModFix/>
          </a:blip>
          <a:srcRect b="0" l="29932" r="0" t="63459"/>
          <a:stretch/>
        </p:blipFill>
        <p:spPr>
          <a:xfrm flipH="1" rot="-9415371">
            <a:off x="-959857" y="2485640"/>
            <a:ext cx="3167764" cy="255166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26" name="Google Shape;126;p19"/>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27" name="Google Shape;127;p19"/>
          <p:cNvSpPr txBox="1"/>
          <p:nvPr>
            <p:ph type="title"/>
          </p:nvPr>
        </p:nvSpPr>
        <p:spPr>
          <a:xfrm>
            <a:off x="720000" y="1637550"/>
            <a:ext cx="30702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8" name="Google Shape;128;p19"/>
          <p:cNvSpPr txBox="1"/>
          <p:nvPr>
            <p:ph idx="1" type="subTitle"/>
          </p:nvPr>
        </p:nvSpPr>
        <p:spPr>
          <a:xfrm>
            <a:off x="720000" y="2700750"/>
            <a:ext cx="3070200" cy="8052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129" name="Google Shape;129;p19"/>
          <p:cNvGrpSpPr/>
          <p:nvPr/>
        </p:nvGrpSpPr>
        <p:grpSpPr>
          <a:xfrm>
            <a:off x="-2543589" y="-1363428"/>
            <a:ext cx="13963552" cy="8018357"/>
            <a:chOff x="-2543589" y="-1363428"/>
            <a:chExt cx="13963552" cy="8018357"/>
          </a:xfrm>
        </p:grpSpPr>
        <p:pic>
          <p:nvPicPr>
            <p:cNvPr id="130" name="Google Shape;130;p19"/>
            <p:cNvPicPr preferRelativeResize="0"/>
            <p:nvPr/>
          </p:nvPicPr>
          <p:blipFill rotWithShape="1">
            <a:blip r:embed="rId3">
              <a:alphaModFix/>
            </a:blip>
            <a:srcRect b="14828" l="46626" r="15490" t="0"/>
            <a:stretch/>
          </p:blipFill>
          <p:spPr>
            <a:xfrm rot="2513072">
              <a:off x="-976800" y="-1530275"/>
              <a:ext cx="1518923" cy="5274876"/>
            </a:xfrm>
            <a:prstGeom prst="rect">
              <a:avLst/>
            </a:prstGeom>
            <a:noFill/>
            <a:ln>
              <a:noFill/>
            </a:ln>
          </p:spPr>
        </p:pic>
        <p:pic>
          <p:nvPicPr>
            <p:cNvPr id="131" name="Google Shape;131;p19"/>
            <p:cNvPicPr preferRelativeResize="0"/>
            <p:nvPr/>
          </p:nvPicPr>
          <p:blipFill rotWithShape="1">
            <a:blip r:embed="rId3">
              <a:alphaModFix/>
            </a:blip>
            <a:srcRect b="14828" l="46626" r="15490" t="0"/>
            <a:stretch/>
          </p:blipFill>
          <p:spPr>
            <a:xfrm rot="2513072">
              <a:off x="8334250" y="1546900"/>
              <a:ext cx="1518923" cy="5274876"/>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32" name="Shape 132"/>
        <p:cNvGrpSpPr/>
        <p:nvPr/>
      </p:nvGrpSpPr>
      <p:grpSpPr>
        <a:xfrm>
          <a:off x="0" y="0"/>
          <a:ext cx="0" cy="0"/>
          <a:chOff x="0" y="0"/>
          <a:chExt cx="0" cy="0"/>
        </a:xfrm>
      </p:grpSpPr>
      <p:pic>
        <p:nvPicPr>
          <p:cNvPr id="133" name="Google Shape;133;p20"/>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34" name="Google Shape;134;p20"/>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35" name="Google Shape;135;p20"/>
          <p:cNvSpPr txBox="1"/>
          <p:nvPr>
            <p:ph type="title"/>
          </p:nvPr>
        </p:nvSpPr>
        <p:spPr>
          <a:xfrm>
            <a:off x="4825900" y="2973400"/>
            <a:ext cx="2996700" cy="6513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6" name="Google Shape;136;p20"/>
          <p:cNvSpPr txBox="1"/>
          <p:nvPr>
            <p:ph idx="1" type="subTitle"/>
          </p:nvPr>
        </p:nvSpPr>
        <p:spPr>
          <a:xfrm>
            <a:off x="4826050" y="3624550"/>
            <a:ext cx="2996700" cy="783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pic>
        <p:nvPicPr>
          <p:cNvPr id="137" name="Google Shape;137;p20"/>
          <p:cNvPicPr preferRelativeResize="0"/>
          <p:nvPr/>
        </p:nvPicPr>
        <p:blipFill rotWithShape="1">
          <a:blip r:embed="rId3">
            <a:alphaModFix/>
          </a:blip>
          <a:srcRect b="0" l="29932" r="0" t="63459"/>
          <a:stretch/>
        </p:blipFill>
        <p:spPr>
          <a:xfrm rot="-5400000">
            <a:off x="6339363" y="-501638"/>
            <a:ext cx="3668475" cy="2955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8" name="Google Shape;18;p3"/>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9" name="Google Shape;19;p3"/>
          <p:cNvSpPr txBox="1"/>
          <p:nvPr>
            <p:ph type="title"/>
          </p:nvPr>
        </p:nvSpPr>
        <p:spPr>
          <a:xfrm>
            <a:off x="1291500" y="2513325"/>
            <a:ext cx="5067600" cy="1511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hasCustomPrompt="1" idx="2" type="title"/>
          </p:nvPr>
        </p:nvSpPr>
        <p:spPr>
          <a:xfrm>
            <a:off x="1291500" y="1004625"/>
            <a:ext cx="1652100" cy="15087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accent4"/>
              </a:buClr>
              <a:buSzPts val="7000"/>
              <a:buNone/>
              <a:defRPr b="0" sz="7000">
                <a:solidFill>
                  <a:schemeClr val="accent4"/>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grpSp>
        <p:nvGrpSpPr>
          <p:cNvPr id="21" name="Google Shape;21;p3"/>
          <p:cNvGrpSpPr/>
          <p:nvPr/>
        </p:nvGrpSpPr>
        <p:grpSpPr>
          <a:xfrm>
            <a:off x="2524874" y="-1905427"/>
            <a:ext cx="7084387" cy="7535516"/>
            <a:chOff x="2524874" y="-1905427"/>
            <a:chExt cx="7084387" cy="7535516"/>
          </a:xfrm>
        </p:grpSpPr>
        <p:pic>
          <p:nvPicPr>
            <p:cNvPr id="22" name="Google Shape;22;p3"/>
            <p:cNvPicPr preferRelativeResize="0"/>
            <p:nvPr/>
          </p:nvPicPr>
          <p:blipFill rotWithShape="1">
            <a:blip r:embed="rId3">
              <a:alphaModFix/>
            </a:blip>
            <a:srcRect b="14911" l="0" r="43078" t="48234"/>
            <a:stretch/>
          </p:blipFill>
          <p:spPr>
            <a:xfrm rot="-5016422">
              <a:off x="7143504" y="3164332"/>
              <a:ext cx="2342619" cy="2342620"/>
            </a:xfrm>
            <a:prstGeom prst="rect">
              <a:avLst/>
            </a:prstGeom>
            <a:noFill/>
            <a:ln>
              <a:noFill/>
            </a:ln>
          </p:spPr>
        </p:pic>
        <p:pic>
          <p:nvPicPr>
            <p:cNvPr id="23" name="Google Shape;23;p3"/>
            <p:cNvPicPr preferRelativeResize="0"/>
            <p:nvPr/>
          </p:nvPicPr>
          <p:blipFill rotWithShape="1">
            <a:blip r:embed="rId4">
              <a:alphaModFix/>
            </a:blip>
            <a:srcRect b="0" l="29932" r="0" t="63459"/>
            <a:stretch/>
          </p:blipFill>
          <p:spPr>
            <a:xfrm rot="-8481903">
              <a:off x="2979951" y="-1187628"/>
              <a:ext cx="3204020" cy="2580879"/>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2">
    <p:spTree>
      <p:nvGrpSpPr>
        <p:cNvPr id="138" name="Shape 138"/>
        <p:cNvGrpSpPr/>
        <p:nvPr/>
      </p:nvGrpSpPr>
      <p:grpSpPr>
        <a:xfrm>
          <a:off x="0" y="0"/>
          <a:ext cx="0" cy="0"/>
          <a:chOff x="0" y="0"/>
          <a:chExt cx="0" cy="0"/>
        </a:xfrm>
      </p:grpSpPr>
      <p:pic>
        <p:nvPicPr>
          <p:cNvPr id="139" name="Google Shape;139;p21"/>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40" name="Google Shape;140;p21"/>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41" name="Google Shape;141;p21"/>
          <p:cNvSpPr txBox="1"/>
          <p:nvPr>
            <p:ph type="title"/>
          </p:nvPr>
        </p:nvSpPr>
        <p:spPr>
          <a:xfrm>
            <a:off x="1020443" y="2040150"/>
            <a:ext cx="2133600" cy="1063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lgn="r">
              <a:spcBef>
                <a:spcPts val="0"/>
              </a:spcBef>
              <a:spcAft>
                <a:spcPts val="0"/>
              </a:spcAft>
              <a:buSzPts val="3500"/>
              <a:buNone/>
              <a:defRPr/>
            </a:lvl2pPr>
            <a:lvl3pPr lvl="2" rtl="0" algn="r">
              <a:spcBef>
                <a:spcPts val="0"/>
              </a:spcBef>
              <a:spcAft>
                <a:spcPts val="0"/>
              </a:spcAft>
              <a:buSzPts val="3500"/>
              <a:buNone/>
              <a:defRPr/>
            </a:lvl3pPr>
            <a:lvl4pPr lvl="3" rtl="0" algn="r">
              <a:spcBef>
                <a:spcPts val="0"/>
              </a:spcBef>
              <a:spcAft>
                <a:spcPts val="0"/>
              </a:spcAft>
              <a:buSzPts val="3500"/>
              <a:buNone/>
              <a:defRPr/>
            </a:lvl4pPr>
            <a:lvl5pPr lvl="4" rtl="0" algn="r">
              <a:spcBef>
                <a:spcPts val="0"/>
              </a:spcBef>
              <a:spcAft>
                <a:spcPts val="0"/>
              </a:spcAft>
              <a:buSzPts val="3500"/>
              <a:buNone/>
              <a:defRPr/>
            </a:lvl5pPr>
            <a:lvl6pPr lvl="5" rtl="0" algn="r">
              <a:spcBef>
                <a:spcPts val="0"/>
              </a:spcBef>
              <a:spcAft>
                <a:spcPts val="0"/>
              </a:spcAft>
              <a:buSzPts val="3500"/>
              <a:buNone/>
              <a:defRPr/>
            </a:lvl6pPr>
            <a:lvl7pPr lvl="6" rtl="0" algn="r">
              <a:spcBef>
                <a:spcPts val="0"/>
              </a:spcBef>
              <a:spcAft>
                <a:spcPts val="0"/>
              </a:spcAft>
              <a:buSzPts val="3500"/>
              <a:buNone/>
              <a:defRPr/>
            </a:lvl7pPr>
            <a:lvl8pPr lvl="7" rtl="0" algn="r">
              <a:spcBef>
                <a:spcPts val="0"/>
              </a:spcBef>
              <a:spcAft>
                <a:spcPts val="0"/>
              </a:spcAft>
              <a:buSzPts val="3500"/>
              <a:buNone/>
              <a:defRPr/>
            </a:lvl8pPr>
            <a:lvl9pPr lvl="8" rtl="0" algn="r">
              <a:spcBef>
                <a:spcPts val="0"/>
              </a:spcBef>
              <a:spcAft>
                <a:spcPts val="0"/>
              </a:spcAft>
              <a:buSzPts val="3500"/>
              <a:buNone/>
              <a:defRPr/>
            </a:lvl9pPr>
          </a:lstStyle>
          <a:p/>
        </p:txBody>
      </p:sp>
      <p:sp>
        <p:nvSpPr>
          <p:cNvPr id="142" name="Google Shape;142;p21"/>
          <p:cNvSpPr txBox="1"/>
          <p:nvPr>
            <p:ph idx="1" type="subTitle"/>
          </p:nvPr>
        </p:nvSpPr>
        <p:spPr>
          <a:xfrm>
            <a:off x="5989957" y="2040150"/>
            <a:ext cx="2133600" cy="1063200"/>
          </a:xfrm>
          <a:prstGeom prst="rect">
            <a:avLst/>
          </a:prstGeom>
        </p:spPr>
        <p:txBody>
          <a:bodyPr anchorCtr="0" anchor="ctr"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pic>
        <p:nvPicPr>
          <p:cNvPr id="143" name="Google Shape;143;p21"/>
          <p:cNvPicPr preferRelativeResize="0"/>
          <p:nvPr/>
        </p:nvPicPr>
        <p:blipFill rotWithShape="1">
          <a:blip r:embed="rId3">
            <a:alphaModFix/>
          </a:blip>
          <a:srcRect b="0" l="0" r="42778" t="51397"/>
          <a:stretch/>
        </p:blipFill>
        <p:spPr>
          <a:xfrm rot="7612344">
            <a:off x="3618861" y="-1451637"/>
            <a:ext cx="2382623" cy="312584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4" name="Shape 144"/>
        <p:cNvGrpSpPr/>
        <p:nvPr/>
      </p:nvGrpSpPr>
      <p:grpSpPr>
        <a:xfrm>
          <a:off x="0" y="0"/>
          <a:ext cx="0" cy="0"/>
          <a:chOff x="0" y="0"/>
          <a:chExt cx="0" cy="0"/>
        </a:xfrm>
      </p:grpSpPr>
      <p:pic>
        <p:nvPicPr>
          <p:cNvPr id="145" name="Google Shape;145;p22"/>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46" name="Google Shape;146;p22"/>
          <p:cNvSpPr/>
          <p:nvPr/>
        </p:nvSpPr>
        <p:spPr>
          <a:xfrm>
            <a:off x="20910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47" name="Google Shape;147;p22"/>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8" name="Google Shape;148;p22"/>
          <p:cNvSpPr txBox="1"/>
          <p:nvPr>
            <p:ph idx="1" type="subTitle"/>
          </p:nvPr>
        </p:nvSpPr>
        <p:spPr>
          <a:xfrm>
            <a:off x="5012625" y="2367525"/>
            <a:ext cx="2460900" cy="1800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9" name="Google Shape;149;p22"/>
          <p:cNvSpPr txBox="1"/>
          <p:nvPr>
            <p:ph idx="2" type="subTitle"/>
          </p:nvPr>
        </p:nvSpPr>
        <p:spPr>
          <a:xfrm>
            <a:off x="1670450" y="2367525"/>
            <a:ext cx="2460900" cy="1800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0" name="Google Shape;150;p22"/>
          <p:cNvSpPr txBox="1"/>
          <p:nvPr>
            <p:ph idx="3" type="subTitle"/>
          </p:nvPr>
        </p:nvSpPr>
        <p:spPr>
          <a:xfrm>
            <a:off x="1670451" y="1884825"/>
            <a:ext cx="2460900" cy="55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gn="ctr">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gn="ctr">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gn="ctr">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gn="ctr">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gn="ctr">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gn="ctr">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gn="ctr">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151" name="Google Shape;151;p22"/>
          <p:cNvSpPr txBox="1"/>
          <p:nvPr>
            <p:ph idx="4" type="subTitle"/>
          </p:nvPr>
        </p:nvSpPr>
        <p:spPr>
          <a:xfrm>
            <a:off x="5012650" y="1884825"/>
            <a:ext cx="2460900" cy="55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gn="ctr">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gn="ctr">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gn="ctr">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gn="ctr">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gn="ctr">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gn="ctr">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gn="ctr">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pic>
        <p:nvPicPr>
          <p:cNvPr id="152" name="Google Shape;152;p22"/>
          <p:cNvPicPr preferRelativeResize="0"/>
          <p:nvPr/>
        </p:nvPicPr>
        <p:blipFill rotWithShape="1">
          <a:blip r:embed="rId3">
            <a:alphaModFix/>
          </a:blip>
          <a:srcRect b="14911" l="0" r="43078" t="48234"/>
          <a:stretch/>
        </p:blipFill>
        <p:spPr>
          <a:xfrm flipH="1" rot="-4161592">
            <a:off x="7316762" y="3765837"/>
            <a:ext cx="2695949" cy="269594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53" name="Shape 153"/>
        <p:cNvGrpSpPr/>
        <p:nvPr/>
      </p:nvGrpSpPr>
      <p:grpSpPr>
        <a:xfrm>
          <a:off x="0" y="0"/>
          <a:ext cx="0" cy="0"/>
          <a:chOff x="0" y="0"/>
          <a:chExt cx="0" cy="0"/>
        </a:xfrm>
      </p:grpSpPr>
      <p:pic>
        <p:nvPicPr>
          <p:cNvPr id="154" name="Google Shape;154;p23"/>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55" name="Google Shape;155;p23"/>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56" name="Google Shape;156;p23"/>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7" name="Google Shape;157;p23"/>
          <p:cNvSpPr txBox="1"/>
          <p:nvPr>
            <p:ph idx="1" type="subTitle"/>
          </p:nvPr>
        </p:nvSpPr>
        <p:spPr>
          <a:xfrm>
            <a:off x="4667849" y="1742188"/>
            <a:ext cx="3660300" cy="18492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8" name="Google Shape;158;p23"/>
          <p:cNvSpPr txBox="1"/>
          <p:nvPr>
            <p:ph idx="2" type="subTitle"/>
          </p:nvPr>
        </p:nvSpPr>
        <p:spPr>
          <a:xfrm>
            <a:off x="815851" y="1742188"/>
            <a:ext cx="3660300" cy="18492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pic>
        <p:nvPicPr>
          <p:cNvPr id="159" name="Google Shape;159;p23"/>
          <p:cNvPicPr preferRelativeResize="0"/>
          <p:nvPr/>
        </p:nvPicPr>
        <p:blipFill rotWithShape="1">
          <a:blip r:embed="rId3">
            <a:alphaModFix/>
          </a:blip>
          <a:srcRect b="0" l="0" r="42778" t="51397"/>
          <a:stretch/>
        </p:blipFill>
        <p:spPr>
          <a:xfrm rot="-3269673">
            <a:off x="3155258" y="3441788"/>
            <a:ext cx="2382625" cy="312585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60" name="Shape 160"/>
        <p:cNvGrpSpPr/>
        <p:nvPr/>
      </p:nvGrpSpPr>
      <p:grpSpPr>
        <a:xfrm>
          <a:off x="0" y="0"/>
          <a:ext cx="0" cy="0"/>
          <a:chOff x="0" y="0"/>
          <a:chExt cx="0" cy="0"/>
        </a:xfrm>
      </p:grpSpPr>
      <p:pic>
        <p:nvPicPr>
          <p:cNvPr id="161" name="Google Shape;161;p24"/>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62" name="Google Shape;162;p24"/>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63" name="Google Shape;163;p24"/>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4" name="Google Shape;164;p24"/>
          <p:cNvSpPr txBox="1"/>
          <p:nvPr>
            <p:ph idx="1" type="subTitle"/>
          </p:nvPr>
        </p:nvSpPr>
        <p:spPr>
          <a:xfrm>
            <a:off x="937625" y="2368299"/>
            <a:ext cx="2175300" cy="130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5" name="Google Shape;165;p24"/>
          <p:cNvSpPr txBox="1"/>
          <p:nvPr>
            <p:ph idx="2" type="subTitle"/>
          </p:nvPr>
        </p:nvSpPr>
        <p:spPr>
          <a:xfrm>
            <a:off x="3484347" y="2368299"/>
            <a:ext cx="2175300" cy="130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6" name="Google Shape;166;p24"/>
          <p:cNvSpPr txBox="1"/>
          <p:nvPr>
            <p:ph idx="3" type="subTitle"/>
          </p:nvPr>
        </p:nvSpPr>
        <p:spPr>
          <a:xfrm>
            <a:off x="6031075" y="2368299"/>
            <a:ext cx="2175300" cy="130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7" name="Google Shape;167;p24"/>
          <p:cNvSpPr txBox="1"/>
          <p:nvPr>
            <p:ph idx="4" type="subTitle"/>
          </p:nvPr>
        </p:nvSpPr>
        <p:spPr>
          <a:xfrm>
            <a:off x="937625" y="1883664"/>
            <a:ext cx="2175300" cy="55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gn="ctr">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gn="ctr">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gn="ctr">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gn="ctr">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gn="ctr">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gn="ctr">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gn="ctr">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168" name="Google Shape;168;p24"/>
          <p:cNvSpPr txBox="1"/>
          <p:nvPr>
            <p:ph idx="5" type="subTitle"/>
          </p:nvPr>
        </p:nvSpPr>
        <p:spPr>
          <a:xfrm>
            <a:off x="3484350" y="1883664"/>
            <a:ext cx="2175300" cy="55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gn="ctr">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gn="ctr">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gn="ctr">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gn="ctr">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gn="ctr">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gn="ctr">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gn="ctr">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169" name="Google Shape;169;p24"/>
          <p:cNvSpPr txBox="1"/>
          <p:nvPr>
            <p:ph idx="6" type="subTitle"/>
          </p:nvPr>
        </p:nvSpPr>
        <p:spPr>
          <a:xfrm>
            <a:off x="6031075" y="1883664"/>
            <a:ext cx="2175300" cy="557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gn="ctr">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gn="ctr">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gn="ctr">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gn="ctr">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gn="ctr">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gn="ctr">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gn="ctr">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pic>
        <p:nvPicPr>
          <p:cNvPr id="170" name="Google Shape;170;p24"/>
          <p:cNvPicPr preferRelativeResize="0"/>
          <p:nvPr/>
        </p:nvPicPr>
        <p:blipFill rotWithShape="1">
          <a:blip r:embed="rId3">
            <a:alphaModFix/>
          </a:blip>
          <a:srcRect b="0" l="29932" r="0" t="63459"/>
          <a:stretch/>
        </p:blipFill>
        <p:spPr>
          <a:xfrm flipH="1" rot="-9071237">
            <a:off x="6959774" y="-655139"/>
            <a:ext cx="3362052" cy="270817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71" name="Shape 171"/>
        <p:cNvGrpSpPr/>
        <p:nvPr/>
      </p:nvGrpSpPr>
      <p:grpSpPr>
        <a:xfrm>
          <a:off x="0" y="0"/>
          <a:ext cx="0" cy="0"/>
          <a:chOff x="0" y="0"/>
          <a:chExt cx="0" cy="0"/>
        </a:xfrm>
      </p:grpSpPr>
      <p:pic>
        <p:nvPicPr>
          <p:cNvPr id="172" name="Google Shape;172;p25"/>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73" name="Google Shape;173;p25"/>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74" name="Google Shape;174;p25"/>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5" name="Google Shape;175;p25"/>
          <p:cNvSpPr txBox="1"/>
          <p:nvPr>
            <p:ph idx="1" type="subTitle"/>
          </p:nvPr>
        </p:nvSpPr>
        <p:spPr>
          <a:xfrm>
            <a:off x="1253224" y="1825100"/>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6" name="Google Shape;176;p25"/>
          <p:cNvSpPr txBox="1"/>
          <p:nvPr>
            <p:ph idx="2" type="subTitle"/>
          </p:nvPr>
        </p:nvSpPr>
        <p:spPr>
          <a:xfrm>
            <a:off x="5079776" y="1825100"/>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7" name="Google Shape;177;p25"/>
          <p:cNvSpPr txBox="1"/>
          <p:nvPr>
            <p:ph idx="3" type="subTitle"/>
          </p:nvPr>
        </p:nvSpPr>
        <p:spPr>
          <a:xfrm>
            <a:off x="1253224" y="3485675"/>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8" name="Google Shape;178;p25"/>
          <p:cNvSpPr txBox="1"/>
          <p:nvPr>
            <p:ph idx="4" type="subTitle"/>
          </p:nvPr>
        </p:nvSpPr>
        <p:spPr>
          <a:xfrm>
            <a:off x="5079776" y="3485675"/>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9" name="Google Shape;179;p25"/>
          <p:cNvSpPr txBox="1"/>
          <p:nvPr>
            <p:ph idx="5" type="subTitle"/>
          </p:nvPr>
        </p:nvSpPr>
        <p:spPr>
          <a:xfrm>
            <a:off x="1253224" y="145555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sp>
        <p:nvSpPr>
          <p:cNvPr id="180" name="Google Shape;180;p25"/>
          <p:cNvSpPr txBox="1"/>
          <p:nvPr>
            <p:ph idx="6" type="subTitle"/>
          </p:nvPr>
        </p:nvSpPr>
        <p:spPr>
          <a:xfrm>
            <a:off x="1253224" y="319240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sp>
        <p:nvSpPr>
          <p:cNvPr id="181" name="Google Shape;181;p25"/>
          <p:cNvSpPr txBox="1"/>
          <p:nvPr>
            <p:ph idx="7" type="subTitle"/>
          </p:nvPr>
        </p:nvSpPr>
        <p:spPr>
          <a:xfrm>
            <a:off x="5079749" y="145555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sp>
        <p:nvSpPr>
          <p:cNvPr id="182" name="Google Shape;182;p25"/>
          <p:cNvSpPr txBox="1"/>
          <p:nvPr>
            <p:ph idx="8" type="subTitle"/>
          </p:nvPr>
        </p:nvSpPr>
        <p:spPr>
          <a:xfrm>
            <a:off x="5079749" y="319240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DM Sans"/>
                <a:ea typeface="DM Sans"/>
                <a:cs typeface="DM Sans"/>
                <a:sym typeface="DM Sans"/>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pic>
        <p:nvPicPr>
          <p:cNvPr id="183" name="Google Shape;183;p25"/>
          <p:cNvPicPr preferRelativeResize="0"/>
          <p:nvPr/>
        </p:nvPicPr>
        <p:blipFill rotWithShape="1">
          <a:blip r:embed="rId3">
            <a:alphaModFix/>
          </a:blip>
          <a:srcRect b="0" l="0" r="42778" t="51397"/>
          <a:stretch/>
        </p:blipFill>
        <p:spPr>
          <a:xfrm rot="1375255">
            <a:off x="-721415" y="2792137"/>
            <a:ext cx="2382623" cy="31258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84" name="Shape 184"/>
        <p:cNvGrpSpPr/>
        <p:nvPr/>
      </p:nvGrpSpPr>
      <p:grpSpPr>
        <a:xfrm>
          <a:off x="0" y="0"/>
          <a:ext cx="0" cy="0"/>
          <a:chOff x="0" y="0"/>
          <a:chExt cx="0" cy="0"/>
        </a:xfrm>
      </p:grpSpPr>
      <p:pic>
        <p:nvPicPr>
          <p:cNvPr id="185" name="Google Shape;185;p26"/>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186" name="Google Shape;186;p26"/>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187" name="Google Shape;187;p26"/>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8" name="Google Shape;188;p26"/>
          <p:cNvSpPr txBox="1"/>
          <p:nvPr>
            <p:ph idx="1" type="subTitle"/>
          </p:nvPr>
        </p:nvSpPr>
        <p:spPr>
          <a:xfrm>
            <a:off x="871438" y="1746509"/>
            <a:ext cx="1908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9" name="Google Shape;189;p26"/>
          <p:cNvSpPr txBox="1"/>
          <p:nvPr>
            <p:ph idx="2" type="subTitle"/>
          </p:nvPr>
        </p:nvSpPr>
        <p:spPr>
          <a:xfrm>
            <a:off x="3618003" y="1746509"/>
            <a:ext cx="1908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0" name="Google Shape;190;p26"/>
          <p:cNvSpPr txBox="1"/>
          <p:nvPr>
            <p:ph idx="3" type="subTitle"/>
          </p:nvPr>
        </p:nvSpPr>
        <p:spPr>
          <a:xfrm>
            <a:off x="871438" y="3483873"/>
            <a:ext cx="1908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1" name="Google Shape;191;p26"/>
          <p:cNvSpPr txBox="1"/>
          <p:nvPr>
            <p:ph idx="4" type="subTitle"/>
          </p:nvPr>
        </p:nvSpPr>
        <p:spPr>
          <a:xfrm>
            <a:off x="3618001" y="3483873"/>
            <a:ext cx="1908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2" name="Google Shape;192;p26"/>
          <p:cNvSpPr txBox="1"/>
          <p:nvPr>
            <p:ph idx="5" type="subTitle"/>
          </p:nvPr>
        </p:nvSpPr>
        <p:spPr>
          <a:xfrm>
            <a:off x="6364565" y="1746509"/>
            <a:ext cx="1908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3" name="Google Shape;193;p26"/>
          <p:cNvSpPr txBox="1"/>
          <p:nvPr>
            <p:ph idx="6" type="subTitle"/>
          </p:nvPr>
        </p:nvSpPr>
        <p:spPr>
          <a:xfrm>
            <a:off x="6364565" y="3483873"/>
            <a:ext cx="1908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4" name="Google Shape;194;p26"/>
          <p:cNvSpPr txBox="1"/>
          <p:nvPr>
            <p:ph idx="7" type="subTitle"/>
          </p:nvPr>
        </p:nvSpPr>
        <p:spPr>
          <a:xfrm>
            <a:off x="871438" y="1453900"/>
            <a:ext cx="1908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Geologica"/>
                <a:ea typeface="Geologica"/>
                <a:cs typeface="Geologica"/>
                <a:sym typeface="Geologica"/>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sp>
        <p:nvSpPr>
          <p:cNvPr id="195" name="Google Shape;195;p26"/>
          <p:cNvSpPr txBox="1"/>
          <p:nvPr>
            <p:ph idx="8" type="subTitle"/>
          </p:nvPr>
        </p:nvSpPr>
        <p:spPr>
          <a:xfrm>
            <a:off x="3618003" y="1453900"/>
            <a:ext cx="1908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Geologica"/>
                <a:ea typeface="Geologica"/>
                <a:cs typeface="Geologica"/>
                <a:sym typeface="Geologica"/>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sp>
        <p:nvSpPr>
          <p:cNvPr id="196" name="Google Shape;196;p26"/>
          <p:cNvSpPr txBox="1"/>
          <p:nvPr>
            <p:ph idx="9" type="subTitle"/>
          </p:nvPr>
        </p:nvSpPr>
        <p:spPr>
          <a:xfrm>
            <a:off x="6364565" y="1453900"/>
            <a:ext cx="1908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Geologica"/>
                <a:ea typeface="Geologica"/>
                <a:cs typeface="Geologica"/>
                <a:sym typeface="Geologica"/>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sp>
        <p:nvSpPr>
          <p:cNvPr id="197" name="Google Shape;197;p26"/>
          <p:cNvSpPr txBox="1"/>
          <p:nvPr>
            <p:ph idx="13" type="subTitle"/>
          </p:nvPr>
        </p:nvSpPr>
        <p:spPr>
          <a:xfrm>
            <a:off x="871438" y="3191264"/>
            <a:ext cx="1908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Geologica"/>
                <a:ea typeface="Geologica"/>
                <a:cs typeface="Geologica"/>
                <a:sym typeface="Geologica"/>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sp>
        <p:nvSpPr>
          <p:cNvPr id="198" name="Google Shape;198;p26"/>
          <p:cNvSpPr txBox="1"/>
          <p:nvPr>
            <p:ph idx="14" type="subTitle"/>
          </p:nvPr>
        </p:nvSpPr>
        <p:spPr>
          <a:xfrm>
            <a:off x="3618003" y="3191264"/>
            <a:ext cx="1908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Geologica"/>
                <a:ea typeface="Geologica"/>
                <a:cs typeface="Geologica"/>
                <a:sym typeface="Geologica"/>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sp>
        <p:nvSpPr>
          <p:cNvPr id="199" name="Google Shape;199;p26"/>
          <p:cNvSpPr txBox="1"/>
          <p:nvPr>
            <p:ph idx="15" type="subTitle"/>
          </p:nvPr>
        </p:nvSpPr>
        <p:spPr>
          <a:xfrm>
            <a:off x="6364565" y="3191264"/>
            <a:ext cx="1908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Geologica"/>
              <a:buNone/>
              <a:defRPr b="1" sz="1800">
                <a:solidFill>
                  <a:schemeClr val="dk1"/>
                </a:solidFill>
                <a:latin typeface="Geologica"/>
                <a:ea typeface="Geologica"/>
                <a:cs typeface="Geologica"/>
                <a:sym typeface="Geologica"/>
              </a:defRPr>
            </a:lvl1pPr>
            <a:lvl2pPr lvl="1" rtl="0" algn="ctr">
              <a:lnSpc>
                <a:spcPct val="100000"/>
              </a:lnSpc>
              <a:spcBef>
                <a:spcPts val="0"/>
              </a:spcBef>
              <a:spcAft>
                <a:spcPts val="0"/>
              </a:spcAft>
              <a:buSzPts val="2000"/>
              <a:buFont typeface="Geologica"/>
              <a:buNone/>
              <a:defRPr b="1" sz="2000">
                <a:latin typeface="Geologica"/>
                <a:ea typeface="Geologica"/>
                <a:cs typeface="Geologica"/>
                <a:sym typeface="Geologica"/>
              </a:defRPr>
            </a:lvl2pPr>
            <a:lvl3pPr lvl="2" rtl="0" algn="ctr">
              <a:lnSpc>
                <a:spcPct val="100000"/>
              </a:lnSpc>
              <a:spcBef>
                <a:spcPts val="0"/>
              </a:spcBef>
              <a:spcAft>
                <a:spcPts val="0"/>
              </a:spcAft>
              <a:buSzPts val="2000"/>
              <a:buFont typeface="Geologica"/>
              <a:buNone/>
              <a:defRPr b="1" sz="2000">
                <a:latin typeface="Geologica"/>
                <a:ea typeface="Geologica"/>
                <a:cs typeface="Geologica"/>
                <a:sym typeface="Geologica"/>
              </a:defRPr>
            </a:lvl3pPr>
            <a:lvl4pPr lvl="3" rtl="0" algn="ctr">
              <a:lnSpc>
                <a:spcPct val="100000"/>
              </a:lnSpc>
              <a:spcBef>
                <a:spcPts val="0"/>
              </a:spcBef>
              <a:spcAft>
                <a:spcPts val="0"/>
              </a:spcAft>
              <a:buSzPts val="2000"/>
              <a:buFont typeface="Geologica"/>
              <a:buNone/>
              <a:defRPr b="1" sz="2000">
                <a:latin typeface="Geologica"/>
                <a:ea typeface="Geologica"/>
                <a:cs typeface="Geologica"/>
                <a:sym typeface="Geologica"/>
              </a:defRPr>
            </a:lvl4pPr>
            <a:lvl5pPr lvl="4" rtl="0" algn="ctr">
              <a:lnSpc>
                <a:spcPct val="100000"/>
              </a:lnSpc>
              <a:spcBef>
                <a:spcPts val="0"/>
              </a:spcBef>
              <a:spcAft>
                <a:spcPts val="0"/>
              </a:spcAft>
              <a:buSzPts val="2000"/>
              <a:buFont typeface="Geologica"/>
              <a:buNone/>
              <a:defRPr b="1" sz="2000">
                <a:latin typeface="Geologica"/>
                <a:ea typeface="Geologica"/>
                <a:cs typeface="Geologica"/>
                <a:sym typeface="Geologica"/>
              </a:defRPr>
            </a:lvl5pPr>
            <a:lvl6pPr lvl="5" rtl="0" algn="ctr">
              <a:lnSpc>
                <a:spcPct val="100000"/>
              </a:lnSpc>
              <a:spcBef>
                <a:spcPts val="0"/>
              </a:spcBef>
              <a:spcAft>
                <a:spcPts val="0"/>
              </a:spcAft>
              <a:buSzPts val="2000"/>
              <a:buFont typeface="Geologica"/>
              <a:buNone/>
              <a:defRPr b="1" sz="2000">
                <a:latin typeface="Geologica"/>
                <a:ea typeface="Geologica"/>
                <a:cs typeface="Geologica"/>
                <a:sym typeface="Geologica"/>
              </a:defRPr>
            </a:lvl6pPr>
            <a:lvl7pPr lvl="6" rtl="0" algn="ctr">
              <a:lnSpc>
                <a:spcPct val="100000"/>
              </a:lnSpc>
              <a:spcBef>
                <a:spcPts val="0"/>
              </a:spcBef>
              <a:spcAft>
                <a:spcPts val="0"/>
              </a:spcAft>
              <a:buSzPts val="2000"/>
              <a:buFont typeface="Geologica"/>
              <a:buNone/>
              <a:defRPr b="1" sz="2000">
                <a:latin typeface="Geologica"/>
                <a:ea typeface="Geologica"/>
                <a:cs typeface="Geologica"/>
                <a:sym typeface="Geologica"/>
              </a:defRPr>
            </a:lvl7pPr>
            <a:lvl8pPr lvl="7" rtl="0" algn="ctr">
              <a:lnSpc>
                <a:spcPct val="100000"/>
              </a:lnSpc>
              <a:spcBef>
                <a:spcPts val="0"/>
              </a:spcBef>
              <a:spcAft>
                <a:spcPts val="0"/>
              </a:spcAft>
              <a:buSzPts val="2000"/>
              <a:buFont typeface="Geologica"/>
              <a:buNone/>
              <a:defRPr b="1" sz="2000">
                <a:latin typeface="Geologica"/>
                <a:ea typeface="Geologica"/>
                <a:cs typeface="Geologica"/>
                <a:sym typeface="Geologica"/>
              </a:defRPr>
            </a:lvl8pPr>
            <a:lvl9pPr lvl="8" rtl="0" algn="ctr">
              <a:lnSpc>
                <a:spcPct val="100000"/>
              </a:lnSpc>
              <a:spcBef>
                <a:spcPts val="0"/>
              </a:spcBef>
              <a:spcAft>
                <a:spcPts val="0"/>
              </a:spcAft>
              <a:buSzPts val="2000"/>
              <a:buFont typeface="Geologica"/>
              <a:buNone/>
              <a:defRPr b="1" sz="2000">
                <a:latin typeface="Geologica"/>
                <a:ea typeface="Geologica"/>
                <a:cs typeface="Geologica"/>
                <a:sym typeface="Geologica"/>
              </a:defRPr>
            </a:lvl9pPr>
          </a:lstStyle>
          <a:p/>
        </p:txBody>
      </p:sp>
      <p:pic>
        <p:nvPicPr>
          <p:cNvPr id="200" name="Google Shape;200;p26"/>
          <p:cNvPicPr preferRelativeResize="0"/>
          <p:nvPr/>
        </p:nvPicPr>
        <p:blipFill rotWithShape="1">
          <a:blip r:embed="rId3">
            <a:alphaModFix/>
          </a:blip>
          <a:srcRect b="14911" l="0" r="43078" t="48234"/>
          <a:stretch/>
        </p:blipFill>
        <p:spPr>
          <a:xfrm rot="-5682547">
            <a:off x="7406650" y="3822986"/>
            <a:ext cx="2695950" cy="26959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01" name="Shape 201"/>
        <p:cNvGrpSpPr/>
        <p:nvPr/>
      </p:nvGrpSpPr>
      <p:grpSpPr>
        <a:xfrm>
          <a:off x="0" y="0"/>
          <a:ext cx="0" cy="0"/>
          <a:chOff x="0" y="0"/>
          <a:chExt cx="0" cy="0"/>
        </a:xfrm>
      </p:grpSpPr>
      <p:pic>
        <p:nvPicPr>
          <p:cNvPr id="202" name="Google Shape;202;p27"/>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203" name="Google Shape;203;p27"/>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204" name="Google Shape;204;p27"/>
          <p:cNvSpPr txBox="1"/>
          <p:nvPr>
            <p:ph hasCustomPrompt="1" type="title"/>
          </p:nvPr>
        </p:nvSpPr>
        <p:spPr>
          <a:xfrm>
            <a:off x="2223600" y="618412"/>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accent4"/>
              </a:buClr>
              <a:buSzPts val="6000"/>
              <a:buNone/>
              <a:defRPr b="0" sz="4500">
                <a:solidFill>
                  <a:schemeClr val="accent4"/>
                </a:solidFill>
              </a:defRPr>
            </a:lvl1pPr>
            <a:lvl2pPr lvl="1"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2pPr>
            <a:lvl3pPr lvl="2"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3pPr>
            <a:lvl4pPr lvl="3"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4pPr>
            <a:lvl5pPr lvl="4"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5pPr>
            <a:lvl6pPr lvl="5"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6pPr>
            <a:lvl7pPr lvl="6"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7pPr>
            <a:lvl8pPr lvl="7"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8pPr>
            <a:lvl9pPr lvl="8"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9pPr>
          </a:lstStyle>
          <a:p>
            <a:r>
              <a:t>xx%</a:t>
            </a:r>
          </a:p>
        </p:txBody>
      </p:sp>
      <p:sp>
        <p:nvSpPr>
          <p:cNvPr id="205" name="Google Shape;205;p27"/>
          <p:cNvSpPr txBox="1"/>
          <p:nvPr>
            <p:ph idx="1" type="subTitle"/>
          </p:nvPr>
        </p:nvSpPr>
        <p:spPr>
          <a:xfrm>
            <a:off x="2223600" y="1354375"/>
            <a:ext cx="4696800" cy="46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Font typeface="PT Sans"/>
              <a:buNone/>
              <a:defRPr sz="14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06" name="Google Shape;206;p27"/>
          <p:cNvSpPr txBox="1"/>
          <p:nvPr>
            <p:ph hasCustomPrompt="1" idx="2" type="title"/>
          </p:nvPr>
        </p:nvSpPr>
        <p:spPr>
          <a:xfrm>
            <a:off x="2223600" y="1970668"/>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accent4"/>
              </a:buClr>
              <a:buSzPts val="6000"/>
              <a:buNone/>
              <a:defRPr b="0" sz="4500">
                <a:solidFill>
                  <a:schemeClr val="accent4"/>
                </a:solidFill>
              </a:defRPr>
            </a:lvl1pPr>
            <a:lvl2pPr lvl="1"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2pPr>
            <a:lvl3pPr lvl="2"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3pPr>
            <a:lvl4pPr lvl="3"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4pPr>
            <a:lvl5pPr lvl="4"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5pPr>
            <a:lvl6pPr lvl="5"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6pPr>
            <a:lvl7pPr lvl="6"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7pPr>
            <a:lvl8pPr lvl="7"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8pPr>
            <a:lvl9pPr lvl="8"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9pPr>
          </a:lstStyle>
          <a:p>
            <a:r>
              <a:t>xx%</a:t>
            </a:r>
          </a:p>
        </p:txBody>
      </p:sp>
      <p:sp>
        <p:nvSpPr>
          <p:cNvPr id="207" name="Google Shape;207;p27"/>
          <p:cNvSpPr txBox="1"/>
          <p:nvPr>
            <p:ph idx="3" type="subTitle"/>
          </p:nvPr>
        </p:nvSpPr>
        <p:spPr>
          <a:xfrm>
            <a:off x="2223600" y="2706627"/>
            <a:ext cx="4696800" cy="46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Font typeface="PT Sans"/>
              <a:buNone/>
              <a:defRPr sz="14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08" name="Google Shape;208;p27"/>
          <p:cNvSpPr txBox="1"/>
          <p:nvPr>
            <p:ph hasCustomPrompt="1" idx="4" type="title"/>
          </p:nvPr>
        </p:nvSpPr>
        <p:spPr>
          <a:xfrm>
            <a:off x="2223600" y="3322924"/>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accent4"/>
              </a:buClr>
              <a:buSzPts val="6000"/>
              <a:buNone/>
              <a:defRPr b="0" sz="4500">
                <a:solidFill>
                  <a:schemeClr val="accent4"/>
                </a:solidFill>
              </a:defRPr>
            </a:lvl1pPr>
            <a:lvl2pPr lvl="1"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2pPr>
            <a:lvl3pPr lvl="2"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3pPr>
            <a:lvl4pPr lvl="3"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4pPr>
            <a:lvl5pPr lvl="4"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5pPr>
            <a:lvl6pPr lvl="5"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6pPr>
            <a:lvl7pPr lvl="6"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7pPr>
            <a:lvl8pPr lvl="7"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8pPr>
            <a:lvl9pPr lvl="8" rtl="0" algn="ctr">
              <a:spcBef>
                <a:spcPts val="0"/>
              </a:spcBef>
              <a:spcAft>
                <a:spcPts val="0"/>
              </a:spcAft>
              <a:buClr>
                <a:schemeClr val="accent4"/>
              </a:buClr>
              <a:buSzPts val="6000"/>
              <a:buFont typeface="Geologica"/>
              <a:buNone/>
              <a:defRPr b="0" sz="6000">
                <a:solidFill>
                  <a:schemeClr val="accent4"/>
                </a:solidFill>
                <a:latin typeface="Geologica"/>
                <a:ea typeface="Geologica"/>
                <a:cs typeface="Geologica"/>
                <a:sym typeface="Geologica"/>
              </a:defRPr>
            </a:lvl9pPr>
          </a:lstStyle>
          <a:p>
            <a:r>
              <a:t>xx%</a:t>
            </a:r>
          </a:p>
        </p:txBody>
      </p:sp>
      <p:sp>
        <p:nvSpPr>
          <p:cNvPr id="209" name="Google Shape;209;p27"/>
          <p:cNvSpPr txBox="1"/>
          <p:nvPr>
            <p:ph idx="5" type="subTitle"/>
          </p:nvPr>
        </p:nvSpPr>
        <p:spPr>
          <a:xfrm>
            <a:off x="2223600" y="4058897"/>
            <a:ext cx="4696800" cy="46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Font typeface="PT Sans"/>
              <a:buNone/>
              <a:defRPr sz="14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grpSp>
        <p:nvGrpSpPr>
          <p:cNvPr id="210" name="Google Shape;210;p27"/>
          <p:cNvGrpSpPr/>
          <p:nvPr/>
        </p:nvGrpSpPr>
        <p:grpSpPr>
          <a:xfrm flipH="1">
            <a:off x="-1261914" y="-489223"/>
            <a:ext cx="11243377" cy="6052282"/>
            <a:chOff x="-850586" y="-489223"/>
            <a:chExt cx="11243377" cy="6052282"/>
          </a:xfrm>
        </p:grpSpPr>
        <p:pic>
          <p:nvPicPr>
            <p:cNvPr id="211" name="Google Shape;211;p27"/>
            <p:cNvPicPr preferRelativeResize="0"/>
            <p:nvPr/>
          </p:nvPicPr>
          <p:blipFill rotWithShape="1">
            <a:blip r:embed="rId3">
              <a:alphaModFix/>
            </a:blip>
            <a:srcRect b="0" l="29932" r="0" t="63459"/>
            <a:stretch/>
          </p:blipFill>
          <p:spPr>
            <a:xfrm flipH="1" rot="4757905">
              <a:off x="-892413" y="109973"/>
              <a:ext cx="3668474" cy="2955002"/>
            </a:xfrm>
            <a:prstGeom prst="rect">
              <a:avLst/>
            </a:prstGeom>
            <a:noFill/>
            <a:ln>
              <a:noFill/>
            </a:ln>
          </p:spPr>
        </p:pic>
        <p:pic>
          <p:nvPicPr>
            <p:cNvPr id="212" name="Google Shape;212;p27"/>
            <p:cNvPicPr preferRelativeResize="0"/>
            <p:nvPr/>
          </p:nvPicPr>
          <p:blipFill rotWithShape="1">
            <a:blip r:embed="rId4">
              <a:alphaModFix/>
            </a:blip>
            <a:srcRect b="0" l="0" r="42778" t="51397"/>
            <a:stretch/>
          </p:blipFill>
          <p:spPr>
            <a:xfrm rot="4315087">
              <a:off x="7345987" y="2382562"/>
              <a:ext cx="2382623" cy="3125850"/>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13" name="Shape 213"/>
        <p:cNvGrpSpPr/>
        <p:nvPr/>
      </p:nvGrpSpPr>
      <p:grpSpPr>
        <a:xfrm>
          <a:off x="0" y="0"/>
          <a:ext cx="0" cy="0"/>
          <a:chOff x="0" y="0"/>
          <a:chExt cx="0" cy="0"/>
        </a:xfrm>
      </p:grpSpPr>
      <p:pic>
        <p:nvPicPr>
          <p:cNvPr id="214" name="Google Shape;214;p28"/>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215" name="Google Shape;215;p28"/>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216" name="Google Shape;216;p28"/>
          <p:cNvSpPr txBox="1"/>
          <p:nvPr>
            <p:ph type="title"/>
          </p:nvPr>
        </p:nvSpPr>
        <p:spPr>
          <a:xfrm>
            <a:off x="713221" y="2042400"/>
            <a:ext cx="3328500" cy="1058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7" name="Google Shape;217;p28"/>
          <p:cNvSpPr txBox="1"/>
          <p:nvPr>
            <p:ph idx="1" type="subTitle"/>
          </p:nvPr>
        </p:nvSpPr>
        <p:spPr>
          <a:xfrm>
            <a:off x="4961950" y="1801125"/>
            <a:ext cx="34689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sz="16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218" name="Google Shape;218;p28"/>
          <p:cNvSpPr txBox="1"/>
          <p:nvPr/>
        </p:nvSpPr>
        <p:spPr>
          <a:xfrm>
            <a:off x="4961950" y="3154750"/>
            <a:ext cx="3141300" cy="556200"/>
          </a:xfrm>
          <a:prstGeom prst="rect">
            <a:avLst/>
          </a:prstGeom>
          <a:no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lang="en" sz="1000">
                <a:solidFill>
                  <a:schemeClr val="dk1"/>
                </a:solidFill>
                <a:latin typeface="Assistant Medium"/>
                <a:ea typeface="Assistant Medium"/>
                <a:cs typeface="Assistant Medium"/>
                <a:sym typeface="Assistant Medium"/>
              </a:rPr>
              <a:t>CREDITS: This presentation template was created by </a:t>
            </a:r>
            <a:r>
              <a:rPr b="1" lang="en" sz="1000">
                <a:solidFill>
                  <a:schemeClr val="hlink"/>
                </a:solidFill>
                <a:uFill>
                  <a:noFill/>
                </a:uFill>
                <a:latin typeface="Assistant"/>
                <a:ea typeface="Assistant"/>
                <a:cs typeface="Assistant"/>
                <a:sym typeface="Assistant"/>
                <a:hlinkClick r:id="rId3"/>
              </a:rPr>
              <a:t>Slidesgo</a:t>
            </a:r>
            <a:r>
              <a:rPr lang="en" sz="1000">
                <a:solidFill>
                  <a:schemeClr val="dk1"/>
                </a:solidFill>
                <a:latin typeface="Assistant Medium"/>
                <a:ea typeface="Assistant Medium"/>
                <a:cs typeface="Assistant Medium"/>
                <a:sym typeface="Assistant Medium"/>
              </a:rPr>
              <a:t>, and includes icons by </a:t>
            </a:r>
            <a:r>
              <a:rPr b="1" lang="en" sz="1000">
                <a:solidFill>
                  <a:schemeClr val="dk1"/>
                </a:solidFill>
                <a:uFill>
                  <a:noFill/>
                </a:uFill>
                <a:latin typeface="Assistant"/>
                <a:ea typeface="Assistant"/>
                <a:cs typeface="Assistant"/>
                <a:sym typeface="Assistant"/>
                <a:hlinkClick r:id="rId4">
                  <a:extLst>
                    <a:ext uri="{A12FA001-AC4F-418D-AE19-62706E023703}">
                      <ahyp:hlinkClr val="tx"/>
                    </a:ext>
                  </a:extLst>
                </a:hlinkClick>
              </a:rPr>
              <a:t>Flaticon</a:t>
            </a:r>
            <a:r>
              <a:rPr lang="en" sz="1000">
                <a:solidFill>
                  <a:schemeClr val="dk1"/>
                </a:solidFill>
                <a:latin typeface="Assistant Medium"/>
                <a:ea typeface="Assistant Medium"/>
                <a:cs typeface="Assistant Medium"/>
                <a:sym typeface="Assistant Medium"/>
              </a:rPr>
              <a:t>, and infographics &amp; images by </a:t>
            </a:r>
            <a:r>
              <a:rPr b="1" lang="en" sz="1000">
                <a:solidFill>
                  <a:schemeClr val="dk1"/>
                </a:solidFill>
                <a:uFill>
                  <a:noFill/>
                </a:uFill>
                <a:latin typeface="Assistant"/>
                <a:ea typeface="Assistant"/>
                <a:cs typeface="Assistant"/>
                <a:sym typeface="Assistant"/>
                <a:hlinkClick r:id="rId5">
                  <a:extLst>
                    <a:ext uri="{A12FA001-AC4F-418D-AE19-62706E023703}">
                      <ahyp:hlinkClr val="tx"/>
                    </a:ext>
                  </a:extLst>
                </a:hlinkClick>
              </a:rPr>
              <a:t>Freepik</a:t>
            </a:r>
            <a:r>
              <a:rPr lang="en" sz="1000" u="sng">
                <a:solidFill>
                  <a:schemeClr val="dk1"/>
                </a:solidFill>
                <a:latin typeface="Assistant Medium"/>
                <a:ea typeface="Assistant Medium"/>
                <a:cs typeface="Assistant Medium"/>
                <a:sym typeface="Assistant Medium"/>
              </a:rPr>
              <a:t> </a:t>
            </a:r>
            <a:endParaRPr sz="1000" u="sng">
              <a:solidFill>
                <a:schemeClr val="dk1"/>
              </a:solidFill>
              <a:latin typeface="Assistant Medium"/>
              <a:ea typeface="Assistant Medium"/>
              <a:cs typeface="Assistant Medium"/>
              <a:sym typeface="Assistant Medium"/>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19" name="Shape 219"/>
        <p:cNvGrpSpPr/>
        <p:nvPr/>
      </p:nvGrpSpPr>
      <p:grpSpPr>
        <a:xfrm>
          <a:off x="0" y="0"/>
          <a:ext cx="0" cy="0"/>
          <a:chOff x="0" y="0"/>
          <a:chExt cx="0" cy="0"/>
        </a:xfrm>
      </p:grpSpPr>
      <p:pic>
        <p:nvPicPr>
          <p:cNvPr id="220" name="Google Shape;220;p29"/>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221" name="Google Shape;221;p29"/>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pic>
        <p:nvPicPr>
          <p:cNvPr id="222" name="Google Shape;222;p29"/>
          <p:cNvPicPr preferRelativeResize="0"/>
          <p:nvPr/>
        </p:nvPicPr>
        <p:blipFill rotWithShape="1">
          <a:blip r:embed="rId3">
            <a:alphaModFix/>
          </a:blip>
          <a:srcRect b="0" l="0" r="42778" t="51397"/>
          <a:stretch/>
        </p:blipFill>
        <p:spPr>
          <a:xfrm rot="2700002">
            <a:off x="-884842" y="23176"/>
            <a:ext cx="2382624" cy="312585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23" name="Shape 223"/>
        <p:cNvGrpSpPr/>
        <p:nvPr/>
      </p:nvGrpSpPr>
      <p:grpSpPr>
        <a:xfrm>
          <a:off x="0" y="0"/>
          <a:ext cx="0" cy="0"/>
          <a:chOff x="0" y="0"/>
          <a:chExt cx="0" cy="0"/>
        </a:xfrm>
      </p:grpSpPr>
      <p:pic>
        <p:nvPicPr>
          <p:cNvPr id="224" name="Google Shape;224;p30"/>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225" name="Google Shape;225;p30"/>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grpSp>
        <p:nvGrpSpPr>
          <p:cNvPr id="226" name="Google Shape;226;p30"/>
          <p:cNvGrpSpPr/>
          <p:nvPr/>
        </p:nvGrpSpPr>
        <p:grpSpPr>
          <a:xfrm rot="898542">
            <a:off x="-1702268" y="-1731016"/>
            <a:ext cx="12008184" cy="8769844"/>
            <a:chOff x="-1691311" y="-1699039"/>
            <a:chExt cx="12008625" cy="8770167"/>
          </a:xfrm>
        </p:grpSpPr>
        <p:pic>
          <p:nvPicPr>
            <p:cNvPr id="227" name="Google Shape;227;p30"/>
            <p:cNvPicPr preferRelativeResize="0"/>
            <p:nvPr/>
          </p:nvPicPr>
          <p:blipFill rotWithShape="1">
            <a:blip r:embed="rId3">
              <a:alphaModFix/>
            </a:blip>
            <a:srcRect b="14828" l="46626" r="15490" t="0"/>
            <a:stretch/>
          </p:blipFill>
          <p:spPr>
            <a:xfrm rot="8732250">
              <a:off x="7439243" y="-1732162"/>
              <a:ext cx="1518923" cy="5274877"/>
            </a:xfrm>
            <a:prstGeom prst="rect">
              <a:avLst/>
            </a:prstGeom>
            <a:noFill/>
            <a:ln>
              <a:noFill/>
            </a:ln>
          </p:spPr>
        </p:pic>
        <p:pic>
          <p:nvPicPr>
            <p:cNvPr id="228" name="Google Shape;228;p30"/>
            <p:cNvPicPr preferRelativeResize="0"/>
            <p:nvPr/>
          </p:nvPicPr>
          <p:blipFill rotWithShape="1">
            <a:blip r:embed="rId3">
              <a:alphaModFix/>
            </a:blip>
            <a:srcRect b="14828" l="46626" r="15490" t="0"/>
            <a:stretch/>
          </p:blipFill>
          <p:spPr>
            <a:xfrm flipH="1" rot="8570967">
              <a:off x="-252661" y="1872871"/>
              <a:ext cx="1518922" cy="5274876"/>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pic>
        <p:nvPicPr>
          <p:cNvPr id="25" name="Google Shape;25;p4"/>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26" name="Google Shape;26;p4"/>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27" name="Google Shape;27;p4"/>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 name="Google Shape;28;p4"/>
          <p:cNvSpPr txBox="1"/>
          <p:nvPr>
            <p:ph idx="1" type="body"/>
          </p:nvPr>
        </p:nvSpPr>
        <p:spPr>
          <a:xfrm>
            <a:off x="720000" y="1215751"/>
            <a:ext cx="7704000" cy="351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pic>
        <p:nvPicPr>
          <p:cNvPr id="29" name="Google Shape;29;p4"/>
          <p:cNvPicPr preferRelativeResize="0"/>
          <p:nvPr/>
        </p:nvPicPr>
        <p:blipFill rotWithShape="1">
          <a:blip r:embed="rId3">
            <a:alphaModFix/>
          </a:blip>
          <a:srcRect b="0" l="29932" r="0" t="63459"/>
          <a:stretch/>
        </p:blipFill>
        <p:spPr>
          <a:xfrm rot="-6222374">
            <a:off x="6596539" y="-873113"/>
            <a:ext cx="3668474" cy="2955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32" name="Google Shape;32;p5"/>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33" name="Google Shape;33;p5"/>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 name="Google Shape;34;p5"/>
          <p:cNvSpPr txBox="1"/>
          <p:nvPr>
            <p:ph idx="1" type="subTitle"/>
          </p:nvPr>
        </p:nvSpPr>
        <p:spPr>
          <a:xfrm>
            <a:off x="5585681" y="3695225"/>
            <a:ext cx="17511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b="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35" name="Google Shape;35;p5"/>
          <p:cNvSpPr txBox="1"/>
          <p:nvPr>
            <p:ph idx="2" type="subTitle"/>
          </p:nvPr>
        </p:nvSpPr>
        <p:spPr>
          <a:xfrm>
            <a:off x="1807357" y="3695225"/>
            <a:ext cx="1750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6" name="Google Shape;36;p5"/>
          <p:cNvSpPr txBox="1"/>
          <p:nvPr>
            <p:ph idx="3" type="subTitle"/>
          </p:nvPr>
        </p:nvSpPr>
        <p:spPr>
          <a:xfrm>
            <a:off x="5585674" y="3122525"/>
            <a:ext cx="17511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gn="r">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gn="r">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gn="r">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gn="r">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gn="r">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gn="r">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gn="r">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gn="r">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sp>
        <p:nvSpPr>
          <p:cNvPr id="37" name="Google Shape;37;p5"/>
          <p:cNvSpPr txBox="1"/>
          <p:nvPr>
            <p:ph idx="4" type="subTitle"/>
          </p:nvPr>
        </p:nvSpPr>
        <p:spPr>
          <a:xfrm>
            <a:off x="1807200" y="3122525"/>
            <a:ext cx="17508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Geologica"/>
              <a:buNone/>
              <a:defRPr b="1" sz="1800">
                <a:solidFill>
                  <a:schemeClr val="dk1"/>
                </a:solidFill>
                <a:latin typeface="DM Sans"/>
                <a:ea typeface="DM Sans"/>
                <a:cs typeface="DM Sans"/>
                <a:sym typeface="DM Sans"/>
              </a:defRPr>
            </a:lvl1pPr>
            <a:lvl2pPr lvl="1" rtl="0">
              <a:lnSpc>
                <a:spcPct val="100000"/>
              </a:lnSpc>
              <a:spcBef>
                <a:spcPts val="0"/>
              </a:spcBef>
              <a:spcAft>
                <a:spcPts val="0"/>
              </a:spcAft>
              <a:buSzPts val="2400"/>
              <a:buFont typeface="Geologica"/>
              <a:buNone/>
              <a:defRPr sz="2400">
                <a:latin typeface="Geologica"/>
                <a:ea typeface="Geologica"/>
                <a:cs typeface="Geologica"/>
                <a:sym typeface="Geologica"/>
              </a:defRPr>
            </a:lvl2pPr>
            <a:lvl3pPr lvl="2" rtl="0">
              <a:lnSpc>
                <a:spcPct val="100000"/>
              </a:lnSpc>
              <a:spcBef>
                <a:spcPts val="0"/>
              </a:spcBef>
              <a:spcAft>
                <a:spcPts val="0"/>
              </a:spcAft>
              <a:buSzPts val="2400"/>
              <a:buFont typeface="Geologica"/>
              <a:buNone/>
              <a:defRPr sz="2400">
                <a:latin typeface="Geologica"/>
                <a:ea typeface="Geologica"/>
                <a:cs typeface="Geologica"/>
                <a:sym typeface="Geologica"/>
              </a:defRPr>
            </a:lvl3pPr>
            <a:lvl4pPr lvl="3" rtl="0">
              <a:lnSpc>
                <a:spcPct val="100000"/>
              </a:lnSpc>
              <a:spcBef>
                <a:spcPts val="0"/>
              </a:spcBef>
              <a:spcAft>
                <a:spcPts val="0"/>
              </a:spcAft>
              <a:buSzPts val="2400"/>
              <a:buFont typeface="Geologica"/>
              <a:buNone/>
              <a:defRPr sz="2400">
                <a:latin typeface="Geologica"/>
                <a:ea typeface="Geologica"/>
                <a:cs typeface="Geologica"/>
                <a:sym typeface="Geologica"/>
              </a:defRPr>
            </a:lvl4pPr>
            <a:lvl5pPr lvl="4" rtl="0">
              <a:lnSpc>
                <a:spcPct val="100000"/>
              </a:lnSpc>
              <a:spcBef>
                <a:spcPts val="0"/>
              </a:spcBef>
              <a:spcAft>
                <a:spcPts val="0"/>
              </a:spcAft>
              <a:buSzPts val="2400"/>
              <a:buFont typeface="Geologica"/>
              <a:buNone/>
              <a:defRPr sz="2400">
                <a:latin typeface="Geologica"/>
                <a:ea typeface="Geologica"/>
                <a:cs typeface="Geologica"/>
                <a:sym typeface="Geologica"/>
              </a:defRPr>
            </a:lvl5pPr>
            <a:lvl6pPr lvl="5" rtl="0">
              <a:lnSpc>
                <a:spcPct val="100000"/>
              </a:lnSpc>
              <a:spcBef>
                <a:spcPts val="0"/>
              </a:spcBef>
              <a:spcAft>
                <a:spcPts val="0"/>
              </a:spcAft>
              <a:buSzPts val="2400"/>
              <a:buFont typeface="Geologica"/>
              <a:buNone/>
              <a:defRPr sz="2400">
                <a:latin typeface="Geologica"/>
                <a:ea typeface="Geologica"/>
                <a:cs typeface="Geologica"/>
                <a:sym typeface="Geologica"/>
              </a:defRPr>
            </a:lvl6pPr>
            <a:lvl7pPr lvl="6" rtl="0">
              <a:lnSpc>
                <a:spcPct val="100000"/>
              </a:lnSpc>
              <a:spcBef>
                <a:spcPts val="0"/>
              </a:spcBef>
              <a:spcAft>
                <a:spcPts val="0"/>
              </a:spcAft>
              <a:buSzPts val="2400"/>
              <a:buFont typeface="Geologica"/>
              <a:buNone/>
              <a:defRPr sz="2400">
                <a:latin typeface="Geologica"/>
                <a:ea typeface="Geologica"/>
                <a:cs typeface="Geologica"/>
                <a:sym typeface="Geologica"/>
              </a:defRPr>
            </a:lvl7pPr>
            <a:lvl8pPr lvl="7" rtl="0">
              <a:lnSpc>
                <a:spcPct val="100000"/>
              </a:lnSpc>
              <a:spcBef>
                <a:spcPts val="0"/>
              </a:spcBef>
              <a:spcAft>
                <a:spcPts val="0"/>
              </a:spcAft>
              <a:buSzPts val="2400"/>
              <a:buFont typeface="Geologica"/>
              <a:buNone/>
              <a:defRPr sz="2400">
                <a:latin typeface="Geologica"/>
                <a:ea typeface="Geologica"/>
                <a:cs typeface="Geologica"/>
                <a:sym typeface="Geologica"/>
              </a:defRPr>
            </a:lvl8pPr>
            <a:lvl9pPr lvl="8" rtl="0">
              <a:lnSpc>
                <a:spcPct val="100000"/>
              </a:lnSpc>
              <a:spcBef>
                <a:spcPts val="0"/>
              </a:spcBef>
              <a:spcAft>
                <a:spcPts val="0"/>
              </a:spcAft>
              <a:buSzPts val="2400"/>
              <a:buFont typeface="Geologica"/>
              <a:buNone/>
              <a:defRPr sz="2400">
                <a:latin typeface="Geologica"/>
                <a:ea typeface="Geologica"/>
                <a:cs typeface="Geologica"/>
                <a:sym typeface="Geologica"/>
              </a:defRPr>
            </a:lvl9pPr>
          </a:lstStyle>
          <a:p/>
        </p:txBody>
      </p:sp>
      <p:pic>
        <p:nvPicPr>
          <p:cNvPr id="38" name="Google Shape;38;p5"/>
          <p:cNvPicPr preferRelativeResize="0"/>
          <p:nvPr/>
        </p:nvPicPr>
        <p:blipFill rotWithShape="1">
          <a:blip r:embed="rId3">
            <a:alphaModFix/>
          </a:blip>
          <a:srcRect b="14828" l="46626" r="15490" t="0"/>
          <a:stretch/>
        </p:blipFill>
        <p:spPr>
          <a:xfrm rot="774981">
            <a:off x="79650" y="-1565525"/>
            <a:ext cx="1267152" cy="44005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pic>
        <p:nvPicPr>
          <p:cNvPr id="40" name="Google Shape;40;p6"/>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41" name="Google Shape;41;p6"/>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42" name="Google Shape;42;p6"/>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43" name="Google Shape;43;p6"/>
          <p:cNvPicPr preferRelativeResize="0"/>
          <p:nvPr/>
        </p:nvPicPr>
        <p:blipFill rotWithShape="1">
          <a:blip r:embed="rId3">
            <a:alphaModFix/>
          </a:blip>
          <a:srcRect b="14911" l="0" r="43078" t="48234"/>
          <a:stretch/>
        </p:blipFill>
        <p:spPr>
          <a:xfrm rot="2700000">
            <a:off x="-761761" y="3943239"/>
            <a:ext cx="2644197" cy="26441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pic>
        <p:nvPicPr>
          <p:cNvPr id="45" name="Google Shape;45;p7"/>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46" name="Google Shape;46;p7"/>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47" name="Google Shape;47;p7"/>
          <p:cNvSpPr txBox="1"/>
          <p:nvPr>
            <p:ph type="title"/>
          </p:nvPr>
        </p:nvSpPr>
        <p:spPr>
          <a:xfrm>
            <a:off x="824570" y="1617300"/>
            <a:ext cx="3519600" cy="1235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 name="Google Shape;48;p7"/>
          <p:cNvSpPr txBox="1"/>
          <p:nvPr>
            <p:ph idx="1" type="subTitle"/>
          </p:nvPr>
        </p:nvSpPr>
        <p:spPr>
          <a:xfrm>
            <a:off x="4799830" y="1617300"/>
            <a:ext cx="3519600" cy="1908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Open Sans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200"/>
              <a:buFont typeface="Nunito Light"/>
              <a:buChar char="○"/>
              <a:defRPr/>
            </a:lvl5pPr>
            <a:lvl6pPr lvl="5" rtl="0" algn="ctr">
              <a:lnSpc>
                <a:spcPct val="100000"/>
              </a:lnSpc>
              <a:spcBef>
                <a:spcPts val="0"/>
              </a:spcBef>
              <a:spcAft>
                <a:spcPts val="0"/>
              </a:spcAft>
              <a:buClr>
                <a:srgbClr val="999999"/>
              </a:buClr>
              <a:buSzPts val="12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200"/>
              <a:buFont typeface="Nunito Light"/>
              <a:buChar char="■"/>
              <a:defRPr/>
            </a:lvl9pPr>
          </a:lstStyle>
          <a:p/>
        </p:txBody>
      </p:sp>
      <p:grpSp>
        <p:nvGrpSpPr>
          <p:cNvPr id="49" name="Google Shape;49;p7"/>
          <p:cNvGrpSpPr/>
          <p:nvPr/>
        </p:nvGrpSpPr>
        <p:grpSpPr>
          <a:xfrm>
            <a:off x="-653187" y="-1030793"/>
            <a:ext cx="10338735" cy="6770803"/>
            <a:chOff x="-653187" y="-1030793"/>
            <a:chExt cx="10338735" cy="6770803"/>
          </a:xfrm>
        </p:grpSpPr>
        <p:pic>
          <p:nvPicPr>
            <p:cNvPr id="50" name="Google Shape;50;p7"/>
            <p:cNvPicPr preferRelativeResize="0"/>
            <p:nvPr/>
          </p:nvPicPr>
          <p:blipFill rotWithShape="1">
            <a:blip r:embed="rId3">
              <a:alphaModFix/>
            </a:blip>
            <a:srcRect b="14828" l="46626" r="15490" t="0"/>
            <a:stretch/>
          </p:blipFill>
          <p:spPr>
            <a:xfrm rot="-3586474">
              <a:off x="933323" y="1884687"/>
              <a:ext cx="1267152" cy="4400526"/>
            </a:xfrm>
            <a:prstGeom prst="rect">
              <a:avLst/>
            </a:prstGeom>
            <a:noFill/>
            <a:ln>
              <a:noFill/>
            </a:ln>
          </p:spPr>
        </p:pic>
        <p:pic>
          <p:nvPicPr>
            <p:cNvPr id="51" name="Google Shape;51;p7"/>
            <p:cNvPicPr preferRelativeResize="0"/>
            <p:nvPr/>
          </p:nvPicPr>
          <p:blipFill rotWithShape="1">
            <a:blip r:embed="rId3">
              <a:alphaModFix/>
            </a:blip>
            <a:srcRect b="14828" l="46626" r="15490" t="0"/>
            <a:stretch/>
          </p:blipFill>
          <p:spPr>
            <a:xfrm flipH="1" rot="6421227">
              <a:off x="6762625" y="-1981186"/>
              <a:ext cx="1267149" cy="4400526"/>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 name="Shape 52"/>
        <p:cNvGrpSpPr/>
        <p:nvPr/>
      </p:nvGrpSpPr>
      <p:grpSpPr>
        <a:xfrm>
          <a:off x="0" y="0"/>
          <a:ext cx="0" cy="0"/>
          <a:chOff x="0" y="0"/>
          <a:chExt cx="0" cy="0"/>
        </a:xfrm>
      </p:grpSpPr>
      <p:pic>
        <p:nvPicPr>
          <p:cNvPr id="53" name="Google Shape;53;p8"/>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54" name="Google Shape;54;p8"/>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55" name="Google Shape;55;p8"/>
          <p:cNvSpPr txBox="1"/>
          <p:nvPr>
            <p:ph type="title"/>
          </p:nvPr>
        </p:nvSpPr>
        <p:spPr>
          <a:xfrm>
            <a:off x="1768550" y="1307100"/>
            <a:ext cx="56070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56" name="Google Shape;56;p8"/>
          <p:cNvGrpSpPr/>
          <p:nvPr/>
        </p:nvGrpSpPr>
        <p:grpSpPr>
          <a:xfrm>
            <a:off x="-1821469" y="-1048875"/>
            <a:ext cx="11476320" cy="6908895"/>
            <a:chOff x="-1821469" y="-1048875"/>
            <a:chExt cx="11476320" cy="6908895"/>
          </a:xfrm>
        </p:grpSpPr>
        <p:pic>
          <p:nvPicPr>
            <p:cNvPr id="57" name="Google Shape;57;p8"/>
            <p:cNvPicPr preferRelativeResize="0"/>
            <p:nvPr/>
          </p:nvPicPr>
          <p:blipFill rotWithShape="1">
            <a:blip r:embed="rId3">
              <a:alphaModFix/>
            </a:blip>
            <a:srcRect b="0" l="29932" r="0" t="63459"/>
            <a:stretch/>
          </p:blipFill>
          <p:spPr>
            <a:xfrm rot="-5400000">
              <a:off x="6343113" y="-692138"/>
              <a:ext cx="3668475" cy="2955000"/>
            </a:xfrm>
            <a:prstGeom prst="rect">
              <a:avLst/>
            </a:prstGeom>
            <a:noFill/>
            <a:ln>
              <a:noFill/>
            </a:ln>
          </p:spPr>
        </p:pic>
        <p:pic>
          <p:nvPicPr>
            <p:cNvPr id="58" name="Google Shape;58;p8"/>
            <p:cNvPicPr preferRelativeResize="0"/>
            <p:nvPr/>
          </p:nvPicPr>
          <p:blipFill rotWithShape="1">
            <a:blip r:embed="rId4">
              <a:alphaModFix/>
            </a:blip>
            <a:srcRect b="14911" l="0" r="43078" t="48234"/>
            <a:stretch/>
          </p:blipFill>
          <p:spPr>
            <a:xfrm rot="6275652">
              <a:off x="-1525312" y="2867914"/>
              <a:ext cx="2695949" cy="2695947"/>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pic>
        <p:nvPicPr>
          <p:cNvPr id="60" name="Google Shape;60;p9"/>
          <p:cNvPicPr preferRelativeResize="0"/>
          <p:nvPr/>
        </p:nvPicPr>
        <p:blipFill rotWithShape="1">
          <a:blip r:embed="rId2">
            <a:alphaModFix amt="9000"/>
          </a:blip>
          <a:srcRect b="15597" l="0" r="0" t="0"/>
          <a:stretch/>
        </p:blipFill>
        <p:spPr>
          <a:xfrm>
            <a:off x="-1" y="0"/>
            <a:ext cx="9144003" cy="5143501"/>
          </a:xfrm>
          <a:prstGeom prst="rect">
            <a:avLst/>
          </a:prstGeom>
          <a:noFill/>
          <a:ln>
            <a:noFill/>
          </a:ln>
        </p:spPr>
      </p:pic>
      <p:sp>
        <p:nvSpPr>
          <p:cNvPr id="61" name="Google Shape;61;p9"/>
          <p:cNvSpPr/>
          <p:nvPr/>
        </p:nvSpPr>
        <p:spPr>
          <a:xfrm>
            <a:off x="219050" y="212100"/>
            <a:ext cx="8725800" cy="4719300"/>
          </a:xfrm>
          <a:prstGeom prst="roundRect">
            <a:avLst>
              <a:gd fmla="val 8624" name="adj"/>
            </a:avLst>
          </a:prstGeom>
          <a:noFill/>
          <a:ln cap="flat" cmpd="sng" w="19050">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
        <p:nvSpPr>
          <p:cNvPr id="62" name="Google Shape;62;p9"/>
          <p:cNvSpPr txBox="1"/>
          <p:nvPr>
            <p:ph type="title"/>
          </p:nvPr>
        </p:nvSpPr>
        <p:spPr>
          <a:xfrm>
            <a:off x="1006250" y="1008300"/>
            <a:ext cx="4872900" cy="118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9"/>
          <p:cNvSpPr txBox="1"/>
          <p:nvPr>
            <p:ph idx="1" type="subTitle"/>
          </p:nvPr>
        </p:nvSpPr>
        <p:spPr>
          <a:xfrm>
            <a:off x="1006250" y="2195700"/>
            <a:ext cx="48729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6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grpSp>
        <p:nvGrpSpPr>
          <p:cNvPr id="64" name="Google Shape;64;p9"/>
          <p:cNvGrpSpPr/>
          <p:nvPr/>
        </p:nvGrpSpPr>
        <p:grpSpPr>
          <a:xfrm>
            <a:off x="-847340" y="-352197"/>
            <a:ext cx="10592779" cy="6443921"/>
            <a:chOff x="-847340" y="-352197"/>
            <a:chExt cx="10592779" cy="6443921"/>
          </a:xfrm>
        </p:grpSpPr>
        <p:pic>
          <p:nvPicPr>
            <p:cNvPr id="65" name="Google Shape;65;p9"/>
            <p:cNvPicPr preferRelativeResize="0"/>
            <p:nvPr/>
          </p:nvPicPr>
          <p:blipFill rotWithShape="1">
            <a:blip r:embed="rId3">
              <a:alphaModFix/>
            </a:blip>
            <a:srcRect b="0" l="0" r="42778" t="51397"/>
            <a:stretch/>
          </p:blipFill>
          <p:spPr>
            <a:xfrm flipH="1" rot="5727613">
              <a:off x="7076246" y="-565218"/>
              <a:ext cx="2223281" cy="2916786"/>
            </a:xfrm>
            <a:prstGeom prst="rect">
              <a:avLst/>
            </a:prstGeom>
            <a:noFill/>
            <a:ln>
              <a:noFill/>
            </a:ln>
          </p:spPr>
        </p:pic>
        <p:pic>
          <p:nvPicPr>
            <p:cNvPr id="66" name="Google Shape;66;p9"/>
            <p:cNvPicPr preferRelativeResize="0"/>
            <p:nvPr/>
          </p:nvPicPr>
          <p:blipFill rotWithShape="1">
            <a:blip r:embed="rId4">
              <a:alphaModFix/>
            </a:blip>
            <a:srcRect b="14828" l="46626" r="15490" t="0"/>
            <a:stretch/>
          </p:blipFill>
          <p:spPr>
            <a:xfrm flipH="1" rot="-3389388">
              <a:off x="703426" y="2148462"/>
              <a:ext cx="1267151" cy="4400526"/>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sp>
        <p:nvSpPr>
          <p:cNvPr id="68" name="Google Shape;68;p10"/>
          <p:cNvSpPr/>
          <p:nvPr>
            <p:ph idx="2" type="pic"/>
          </p:nvPr>
        </p:nvSpPr>
        <p:spPr>
          <a:xfrm>
            <a:off x="0" y="0"/>
            <a:ext cx="9144000" cy="5143500"/>
          </a:xfrm>
          <a:prstGeom prst="rect">
            <a:avLst/>
          </a:prstGeom>
          <a:noFill/>
          <a:ln>
            <a:noFill/>
          </a:ln>
        </p:spPr>
      </p:sp>
      <p:sp>
        <p:nvSpPr>
          <p:cNvPr id="69" name="Google Shape;69;p10"/>
          <p:cNvSpPr txBox="1"/>
          <p:nvPr>
            <p:ph type="title"/>
          </p:nvPr>
        </p:nvSpPr>
        <p:spPr>
          <a:xfrm>
            <a:off x="6132875" y="3622075"/>
            <a:ext cx="2371500" cy="9651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000"/>
              <a:buNone/>
              <a:defRPr sz="1800"/>
            </a:lvl1pPr>
            <a:lvl2pPr lvl="1" rtl="0" algn="ctr">
              <a:spcBef>
                <a:spcPts val="0"/>
              </a:spcBef>
              <a:spcAft>
                <a:spcPts val="0"/>
              </a:spcAft>
              <a:buClr>
                <a:schemeClr val="accent4"/>
              </a:buClr>
              <a:buSzPts val="2000"/>
              <a:buFont typeface="Geologica"/>
              <a:buNone/>
              <a:defRPr sz="2000">
                <a:solidFill>
                  <a:schemeClr val="accent4"/>
                </a:solidFill>
                <a:latin typeface="Geologica"/>
                <a:ea typeface="Geologica"/>
                <a:cs typeface="Geologica"/>
                <a:sym typeface="Geologica"/>
              </a:defRPr>
            </a:lvl2pPr>
            <a:lvl3pPr lvl="2" rtl="0" algn="ctr">
              <a:spcBef>
                <a:spcPts val="0"/>
              </a:spcBef>
              <a:spcAft>
                <a:spcPts val="0"/>
              </a:spcAft>
              <a:buClr>
                <a:schemeClr val="accent4"/>
              </a:buClr>
              <a:buSzPts val="2000"/>
              <a:buFont typeface="Geologica"/>
              <a:buNone/>
              <a:defRPr sz="2000">
                <a:solidFill>
                  <a:schemeClr val="accent4"/>
                </a:solidFill>
                <a:latin typeface="Geologica"/>
                <a:ea typeface="Geologica"/>
                <a:cs typeface="Geologica"/>
                <a:sym typeface="Geologica"/>
              </a:defRPr>
            </a:lvl3pPr>
            <a:lvl4pPr lvl="3" rtl="0" algn="ctr">
              <a:spcBef>
                <a:spcPts val="0"/>
              </a:spcBef>
              <a:spcAft>
                <a:spcPts val="0"/>
              </a:spcAft>
              <a:buClr>
                <a:schemeClr val="accent4"/>
              </a:buClr>
              <a:buSzPts val="2000"/>
              <a:buFont typeface="Geologica"/>
              <a:buNone/>
              <a:defRPr sz="2000">
                <a:solidFill>
                  <a:schemeClr val="accent4"/>
                </a:solidFill>
                <a:latin typeface="Geologica"/>
                <a:ea typeface="Geologica"/>
                <a:cs typeface="Geologica"/>
                <a:sym typeface="Geologica"/>
              </a:defRPr>
            </a:lvl4pPr>
            <a:lvl5pPr lvl="4" rtl="0" algn="ctr">
              <a:spcBef>
                <a:spcPts val="0"/>
              </a:spcBef>
              <a:spcAft>
                <a:spcPts val="0"/>
              </a:spcAft>
              <a:buClr>
                <a:schemeClr val="accent4"/>
              </a:buClr>
              <a:buSzPts val="2000"/>
              <a:buFont typeface="Geologica"/>
              <a:buNone/>
              <a:defRPr sz="2000">
                <a:solidFill>
                  <a:schemeClr val="accent4"/>
                </a:solidFill>
                <a:latin typeface="Geologica"/>
                <a:ea typeface="Geologica"/>
                <a:cs typeface="Geologica"/>
                <a:sym typeface="Geologica"/>
              </a:defRPr>
            </a:lvl5pPr>
            <a:lvl6pPr lvl="5" rtl="0" algn="ctr">
              <a:spcBef>
                <a:spcPts val="0"/>
              </a:spcBef>
              <a:spcAft>
                <a:spcPts val="0"/>
              </a:spcAft>
              <a:buClr>
                <a:schemeClr val="accent4"/>
              </a:buClr>
              <a:buSzPts val="2000"/>
              <a:buFont typeface="Geologica"/>
              <a:buNone/>
              <a:defRPr sz="2000">
                <a:solidFill>
                  <a:schemeClr val="accent4"/>
                </a:solidFill>
                <a:latin typeface="Geologica"/>
                <a:ea typeface="Geologica"/>
                <a:cs typeface="Geologica"/>
                <a:sym typeface="Geologica"/>
              </a:defRPr>
            </a:lvl6pPr>
            <a:lvl7pPr lvl="6" rtl="0" algn="ctr">
              <a:spcBef>
                <a:spcPts val="0"/>
              </a:spcBef>
              <a:spcAft>
                <a:spcPts val="0"/>
              </a:spcAft>
              <a:buClr>
                <a:schemeClr val="accent4"/>
              </a:buClr>
              <a:buSzPts val="2000"/>
              <a:buFont typeface="Geologica"/>
              <a:buNone/>
              <a:defRPr sz="2000">
                <a:solidFill>
                  <a:schemeClr val="accent4"/>
                </a:solidFill>
                <a:latin typeface="Geologica"/>
                <a:ea typeface="Geologica"/>
                <a:cs typeface="Geologica"/>
                <a:sym typeface="Geologica"/>
              </a:defRPr>
            </a:lvl7pPr>
            <a:lvl8pPr lvl="7" rtl="0" algn="ctr">
              <a:spcBef>
                <a:spcPts val="0"/>
              </a:spcBef>
              <a:spcAft>
                <a:spcPts val="0"/>
              </a:spcAft>
              <a:buClr>
                <a:schemeClr val="accent4"/>
              </a:buClr>
              <a:buSzPts val="2000"/>
              <a:buFont typeface="Geologica"/>
              <a:buNone/>
              <a:defRPr sz="2000">
                <a:solidFill>
                  <a:schemeClr val="accent4"/>
                </a:solidFill>
                <a:latin typeface="Geologica"/>
                <a:ea typeface="Geologica"/>
                <a:cs typeface="Geologica"/>
                <a:sym typeface="Geologica"/>
              </a:defRPr>
            </a:lvl8pPr>
            <a:lvl9pPr lvl="8" rtl="0" algn="ctr">
              <a:spcBef>
                <a:spcPts val="0"/>
              </a:spcBef>
              <a:spcAft>
                <a:spcPts val="0"/>
              </a:spcAft>
              <a:buClr>
                <a:schemeClr val="accent4"/>
              </a:buClr>
              <a:buSzPts val="2000"/>
              <a:buFont typeface="Geologica"/>
              <a:buNone/>
              <a:defRPr sz="2000">
                <a:solidFill>
                  <a:schemeClr val="accent4"/>
                </a:solidFill>
                <a:latin typeface="Geologica"/>
                <a:ea typeface="Geologica"/>
                <a:cs typeface="Geologica"/>
                <a:sym typeface="Geologic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1pPr>
            <a:lvl2pPr lvl="1"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1pPr>
            <a:lvl2pPr indent="-304800" lvl="1" marL="9144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2pPr>
            <a:lvl3pPr indent="-304800" lvl="2" marL="13716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3pPr>
            <a:lvl4pPr indent="-304800" lvl="3" marL="1828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4pPr>
            <a:lvl5pPr indent="-304800" lvl="4" marL="22860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5pPr>
            <a:lvl6pPr indent="-304800" lvl="5" marL="27432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6pPr>
            <a:lvl7pPr indent="-304800" lvl="6" marL="32004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7pPr>
            <a:lvl8pPr indent="-304800" lvl="7" marL="36576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8pPr>
            <a:lvl9pPr indent="-304800" lvl="8" marL="4114800">
              <a:lnSpc>
                <a:spcPct val="100000"/>
              </a:lnSpc>
              <a:spcBef>
                <a:spcPts val="0"/>
              </a:spcBef>
              <a:spcAft>
                <a:spcPts val="0"/>
              </a:spcAft>
              <a:buClr>
                <a:schemeClr val="dk1"/>
              </a:buClr>
              <a:buSzPts val="1200"/>
              <a:buFont typeface="Assistant Medium"/>
              <a:buChar char="■"/>
              <a:defRPr sz="1200">
                <a:solidFill>
                  <a:schemeClr val="dk1"/>
                </a:solidFill>
                <a:latin typeface="Assistant Medium"/>
                <a:ea typeface="Assistant Medium"/>
                <a:cs typeface="Assistant Medium"/>
                <a:sym typeface="Assistant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s://cpacinc.org/special-education-getting-started.aspx" TargetMode="External"/><Relationship Id="rId4" Type="http://schemas.openxmlformats.org/officeDocument/2006/relationships/hyperlink" Target="https://www.understood.org/en/articles/what-is-an-iep" TargetMode="External"/><Relationship Id="rId5" Type="http://schemas.openxmlformats.org/officeDocument/2006/relationships/hyperlink" Target="https://portal.ct.gov/SDE/Services/Special-Educ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hyperlink" Target="https://cpacinc.org/docs/ED6211.do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ctrTitle"/>
          </p:nvPr>
        </p:nvSpPr>
        <p:spPr>
          <a:xfrm>
            <a:off x="674850" y="1643700"/>
            <a:ext cx="7794300" cy="185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Getting Started: </a:t>
            </a:r>
            <a:r>
              <a:rPr lang="en">
                <a:solidFill>
                  <a:schemeClr val="accent4"/>
                </a:solidFill>
                <a:latin typeface="Homemade Apple"/>
                <a:ea typeface="Homemade Apple"/>
                <a:cs typeface="Homemade Apple"/>
                <a:sym typeface="Homemade Apple"/>
              </a:rPr>
              <a:t>Special Education</a:t>
            </a:r>
            <a:r>
              <a:rPr lang="en">
                <a:solidFill>
                  <a:schemeClr val="accent4"/>
                </a:solidFill>
              </a:rPr>
              <a:t> </a:t>
            </a:r>
            <a:endParaRPr>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a part of the PPT?</a:t>
            </a:r>
            <a:endParaRPr/>
          </a:p>
        </p:txBody>
      </p:sp>
      <p:sp>
        <p:nvSpPr>
          <p:cNvPr id="308" name="Google Shape;308;p40"/>
          <p:cNvSpPr txBox="1"/>
          <p:nvPr>
            <p:ph idx="2" type="subTitle"/>
          </p:nvPr>
        </p:nvSpPr>
        <p:spPr>
          <a:xfrm>
            <a:off x="720000" y="1093925"/>
            <a:ext cx="6213000" cy="30951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rPr lang="en">
                <a:solidFill>
                  <a:srgbClr val="000000"/>
                </a:solidFill>
                <a:latin typeface="Assistant"/>
                <a:ea typeface="Assistant"/>
                <a:cs typeface="Assistant"/>
                <a:sym typeface="Assistant"/>
              </a:rPr>
              <a:t>A PPT is a composed of certified and / or licensed professionals specific to the students needs and areas of concern.  Personnel on the PPT are including but not limited to:</a:t>
            </a:r>
            <a:endParaRPr>
              <a:solidFill>
                <a:srgbClr val="000000"/>
              </a:solidFill>
              <a:latin typeface="Assistant"/>
              <a:ea typeface="Assistant"/>
              <a:cs typeface="Assistant"/>
              <a:sym typeface="Assistant"/>
            </a:endParaRPr>
          </a:p>
          <a:p>
            <a:pPr indent="0" lvl="0" marL="0" rtl="0" algn="l">
              <a:spcBef>
                <a:spcPts val="400"/>
              </a:spcBef>
              <a:spcAft>
                <a:spcPts val="0"/>
              </a:spcAft>
              <a:buNone/>
            </a:pPr>
            <a:r>
              <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Parent(s) of the child</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Building or district administrator</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Student’s classroom teacher </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Special education teacher</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School psychologist </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School social worker (if necessary)</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Speech &amp; Language Pathologist (if necessary)</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Occupational Therapist (if necessary)</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Physical Therapist (if necessary)</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School Academic Interventionists (if necessary)</a:t>
            </a:r>
            <a:endParaRPr>
              <a:solidFill>
                <a:srgbClr val="000000"/>
              </a:solidFill>
              <a:latin typeface="Assistant"/>
              <a:ea typeface="Assistant"/>
              <a:cs typeface="Assistant"/>
              <a:sym typeface="Assistant"/>
            </a:endParaRPr>
          </a:p>
          <a:p>
            <a:pPr indent="-304800" lvl="0" marL="457200" rtl="0" algn="l">
              <a:spcBef>
                <a:spcPts val="0"/>
              </a:spcBef>
              <a:spcAft>
                <a:spcPts val="0"/>
              </a:spcAft>
              <a:buClr>
                <a:srgbClr val="000000"/>
              </a:buClr>
              <a:buSzPts val="1200"/>
              <a:buFont typeface="Assistant"/>
              <a:buChar char="■"/>
            </a:pPr>
            <a:r>
              <a:rPr lang="en">
                <a:solidFill>
                  <a:srgbClr val="000000"/>
                </a:solidFill>
                <a:latin typeface="Assistant"/>
                <a:ea typeface="Assistant"/>
                <a:cs typeface="Assistant"/>
                <a:sym typeface="Assistant"/>
              </a:rPr>
              <a:t>If appropriate, the child</a:t>
            </a:r>
            <a:endParaRPr>
              <a:solidFill>
                <a:srgbClr val="000000"/>
              </a:solidFill>
              <a:latin typeface="Assistant"/>
              <a:ea typeface="Assistant"/>
              <a:cs typeface="Assistant"/>
              <a:sym typeface="Assistant"/>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1291500" y="2513325"/>
            <a:ext cx="6376500" cy="15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r>
              <a:rPr lang="en"/>
              <a:t> </a:t>
            </a:r>
            <a:endParaRPr/>
          </a:p>
        </p:txBody>
      </p:sp>
      <p:sp>
        <p:nvSpPr>
          <p:cNvPr id="314" name="Google Shape;314;p41"/>
          <p:cNvSpPr txBox="1"/>
          <p:nvPr>
            <p:ph idx="2" type="title"/>
          </p:nvPr>
        </p:nvSpPr>
        <p:spPr>
          <a:xfrm>
            <a:off x="1291500" y="1004625"/>
            <a:ext cx="1652100" cy="150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idx="1" type="subTitle"/>
          </p:nvPr>
        </p:nvSpPr>
        <p:spPr>
          <a:xfrm>
            <a:off x="1253224" y="1825100"/>
            <a:ext cx="2811000" cy="9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ssistant"/>
                <a:ea typeface="Assistant"/>
                <a:cs typeface="Assistant"/>
                <a:sym typeface="Assistant"/>
              </a:rPr>
              <a:t>An initial evaluation is required to determine if the child has a disability, and to measure the academic and functional performance. </a:t>
            </a:r>
            <a:endParaRPr/>
          </a:p>
        </p:txBody>
      </p:sp>
      <p:sp>
        <p:nvSpPr>
          <p:cNvPr id="320" name="Google Shape;320;p42"/>
          <p:cNvSpPr txBox="1"/>
          <p:nvPr>
            <p:ph idx="2" type="subTitle"/>
          </p:nvPr>
        </p:nvSpPr>
        <p:spPr>
          <a:xfrm>
            <a:off x="5079776" y="1825100"/>
            <a:ext cx="2811000" cy="95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latin typeface="Assistant"/>
                <a:ea typeface="Assistant"/>
                <a:cs typeface="Assistant"/>
                <a:sym typeface="Assistant"/>
              </a:rPr>
              <a:t>Yes, parents’ must give consent to conduct evaluations,if given, consent may be revoked at any time.</a:t>
            </a:r>
            <a:endParaRPr/>
          </a:p>
        </p:txBody>
      </p:sp>
      <p:sp>
        <p:nvSpPr>
          <p:cNvPr id="321" name="Google Shape;321;p42"/>
          <p:cNvSpPr txBox="1"/>
          <p:nvPr>
            <p:ph idx="3" type="subTitle"/>
          </p:nvPr>
        </p:nvSpPr>
        <p:spPr>
          <a:xfrm>
            <a:off x="1300549" y="3569500"/>
            <a:ext cx="2811000" cy="9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ssistant"/>
                <a:ea typeface="Assistant"/>
                <a:cs typeface="Assistant"/>
                <a:sym typeface="Assistant"/>
              </a:rPr>
              <a:t>Connecticut state regulations allow the school district 45 school days from the date of referral to the implementation of the IEP.</a:t>
            </a:r>
            <a:endParaRPr/>
          </a:p>
        </p:txBody>
      </p:sp>
      <p:sp>
        <p:nvSpPr>
          <p:cNvPr id="322" name="Google Shape;322;p42"/>
          <p:cNvSpPr txBox="1"/>
          <p:nvPr>
            <p:ph idx="4" type="subTitle"/>
          </p:nvPr>
        </p:nvSpPr>
        <p:spPr>
          <a:xfrm>
            <a:off x="5079776" y="3485675"/>
            <a:ext cx="2811000" cy="954900"/>
          </a:xfrm>
          <a:prstGeom prst="rect">
            <a:avLst/>
          </a:prstGeom>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lang="en">
                <a:solidFill>
                  <a:srgbClr val="000000"/>
                </a:solidFill>
                <a:latin typeface="Assistant"/>
                <a:ea typeface="Assistant"/>
                <a:cs typeface="Assistant"/>
                <a:sym typeface="Assistant"/>
              </a:rPr>
              <a:t>Parents may request an independent educational evaluation (IEE) at the district's expense if they disagree with an evaluation that was conducted by the district.</a:t>
            </a:r>
            <a:endParaRPr/>
          </a:p>
        </p:txBody>
      </p:sp>
      <p:sp>
        <p:nvSpPr>
          <p:cNvPr id="323" name="Google Shape;323;p42"/>
          <p:cNvSpPr txBox="1"/>
          <p:nvPr>
            <p:ph idx="5" type="subTitle"/>
          </p:nvPr>
        </p:nvSpPr>
        <p:spPr>
          <a:xfrm>
            <a:off x="1253224" y="1455550"/>
            <a:ext cx="2811000" cy="37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an initial evaluation?</a:t>
            </a:r>
            <a:endParaRPr/>
          </a:p>
        </p:txBody>
      </p:sp>
      <p:sp>
        <p:nvSpPr>
          <p:cNvPr id="324" name="Google Shape;324;p42"/>
          <p:cNvSpPr txBox="1"/>
          <p:nvPr>
            <p:ph idx="6" type="subTitle"/>
          </p:nvPr>
        </p:nvSpPr>
        <p:spPr>
          <a:xfrm>
            <a:off x="1300549" y="3192400"/>
            <a:ext cx="2811000" cy="37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the evaluation timeline in CT?</a:t>
            </a:r>
            <a:endParaRPr/>
          </a:p>
        </p:txBody>
      </p:sp>
      <p:sp>
        <p:nvSpPr>
          <p:cNvPr id="325" name="Google Shape;325;p42"/>
          <p:cNvSpPr txBox="1"/>
          <p:nvPr>
            <p:ph idx="7" type="subTitle"/>
          </p:nvPr>
        </p:nvSpPr>
        <p:spPr>
          <a:xfrm>
            <a:off x="5079749" y="1455550"/>
            <a:ext cx="2811000" cy="37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Does the parent need to give consent?</a:t>
            </a:r>
            <a:endParaRPr/>
          </a:p>
        </p:txBody>
      </p:sp>
      <p:sp>
        <p:nvSpPr>
          <p:cNvPr id="326" name="Google Shape;326;p42"/>
          <p:cNvSpPr txBox="1"/>
          <p:nvPr>
            <p:ph idx="8" type="subTitle"/>
          </p:nvPr>
        </p:nvSpPr>
        <p:spPr>
          <a:xfrm>
            <a:off x="5079749" y="3192400"/>
            <a:ext cx="2811000" cy="37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if the parent </a:t>
            </a:r>
            <a:r>
              <a:rPr lang="en"/>
              <a:t>disagrees</a:t>
            </a:r>
            <a:r>
              <a:rPr lang="en"/>
              <a:t> with the districts </a:t>
            </a:r>
            <a:r>
              <a:rPr lang="en"/>
              <a:t>evaluation?</a:t>
            </a:r>
            <a:endParaRPr/>
          </a:p>
        </p:txBody>
      </p:sp>
      <p:sp>
        <p:nvSpPr>
          <p:cNvPr id="327" name="Google Shape;327;p42"/>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3"/>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IEP Timeline (CT)</a:t>
            </a:r>
            <a:endParaRPr/>
          </a:p>
        </p:txBody>
      </p:sp>
      <p:cxnSp>
        <p:nvCxnSpPr>
          <p:cNvPr id="333" name="Google Shape;333;p43"/>
          <p:cNvCxnSpPr>
            <a:stCxn id="334" idx="2"/>
            <a:endCxn id="335" idx="0"/>
          </p:cNvCxnSpPr>
          <p:nvPr/>
        </p:nvCxnSpPr>
        <p:spPr>
          <a:xfrm>
            <a:off x="3101121" y="2069138"/>
            <a:ext cx="0" cy="1311300"/>
          </a:xfrm>
          <a:prstGeom prst="straightConnector1">
            <a:avLst/>
          </a:prstGeom>
          <a:noFill/>
          <a:ln cap="flat" cmpd="sng" w="19050">
            <a:solidFill>
              <a:schemeClr val="dk1"/>
            </a:solidFill>
            <a:prstDash val="solid"/>
            <a:round/>
            <a:headEnd len="med" w="med" type="none"/>
            <a:tailEnd len="med" w="med" type="oval"/>
          </a:ln>
        </p:spPr>
      </p:cxnSp>
      <p:cxnSp>
        <p:nvCxnSpPr>
          <p:cNvPr id="336" name="Google Shape;336;p43"/>
          <p:cNvCxnSpPr>
            <a:stCxn id="337" idx="2"/>
            <a:endCxn id="338" idx="0"/>
          </p:cNvCxnSpPr>
          <p:nvPr/>
        </p:nvCxnSpPr>
        <p:spPr>
          <a:xfrm>
            <a:off x="6042871" y="2069138"/>
            <a:ext cx="0" cy="1311300"/>
          </a:xfrm>
          <a:prstGeom prst="straightConnector1">
            <a:avLst/>
          </a:prstGeom>
          <a:noFill/>
          <a:ln cap="flat" cmpd="sng" w="19050">
            <a:solidFill>
              <a:schemeClr val="dk1"/>
            </a:solidFill>
            <a:prstDash val="solid"/>
            <a:round/>
            <a:headEnd len="med" w="med" type="none"/>
            <a:tailEnd len="med" w="med" type="oval"/>
          </a:ln>
        </p:spPr>
      </p:cxnSp>
      <p:cxnSp>
        <p:nvCxnSpPr>
          <p:cNvPr id="339" name="Google Shape;339;p43"/>
          <p:cNvCxnSpPr>
            <a:stCxn id="340" idx="2"/>
            <a:endCxn id="341" idx="0"/>
          </p:cNvCxnSpPr>
          <p:nvPr/>
        </p:nvCxnSpPr>
        <p:spPr>
          <a:xfrm>
            <a:off x="7513746" y="2069138"/>
            <a:ext cx="0" cy="491100"/>
          </a:xfrm>
          <a:prstGeom prst="straightConnector1">
            <a:avLst/>
          </a:prstGeom>
          <a:noFill/>
          <a:ln cap="flat" cmpd="sng" w="19050">
            <a:solidFill>
              <a:schemeClr val="dk1"/>
            </a:solidFill>
            <a:prstDash val="solid"/>
            <a:round/>
            <a:headEnd len="med" w="med" type="none"/>
            <a:tailEnd len="med" w="med" type="oval"/>
          </a:ln>
        </p:spPr>
      </p:cxnSp>
      <p:sp>
        <p:nvSpPr>
          <p:cNvPr id="342" name="Google Shape;342;p43"/>
          <p:cNvSpPr txBox="1"/>
          <p:nvPr/>
        </p:nvSpPr>
        <p:spPr>
          <a:xfrm flipH="1">
            <a:off x="724096" y="2560263"/>
            <a:ext cx="1812300" cy="57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DM Sans"/>
                <a:ea typeface="DM Sans"/>
                <a:cs typeface="DM Sans"/>
                <a:sym typeface="DM Sans"/>
              </a:rPr>
              <a:t>Referral</a:t>
            </a:r>
            <a:endParaRPr b="1" sz="1800">
              <a:solidFill>
                <a:schemeClr val="dk1"/>
              </a:solidFill>
              <a:latin typeface="DM Sans"/>
              <a:ea typeface="DM Sans"/>
              <a:cs typeface="DM Sans"/>
              <a:sym typeface="DM Sans"/>
            </a:endParaRPr>
          </a:p>
        </p:txBody>
      </p:sp>
      <p:sp>
        <p:nvSpPr>
          <p:cNvPr id="343" name="Google Shape;343;p43"/>
          <p:cNvSpPr txBox="1"/>
          <p:nvPr/>
        </p:nvSpPr>
        <p:spPr>
          <a:xfrm flipH="1">
            <a:off x="724096" y="3060610"/>
            <a:ext cx="18123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Assistant Medium"/>
                <a:ea typeface="Assistant Medium"/>
                <a:cs typeface="Assistant Medium"/>
                <a:sym typeface="Assistant Medium"/>
              </a:rPr>
              <a:t>Day 1: Referral is submitted to the child’s school</a:t>
            </a:r>
            <a:endParaRPr sz="1200">
              <a:solidFill>
                <a:schemeClr val="dk1"/>
              </a:solidFill>
              <a:latin typeface="Assistant Medium"/>
              <a:ea typeface="Assistant Medium"/>
              <a:cs typeface="Assistant Medium"/>
              <a:sym typeface="Assistant Medium"/>
            </a:endParaRPr>
          </a:p>
        </p:txBody>
      </p:sp>
      <p:cxnSp>
        <p:nvCxnSpPr>
          <p:cNvPr id="344" name="Google Shape;344;p43"/>
          <p:cNvCxnSpPr>
            <a:stCxn id="345" idx="2"/>
            <a:endCxn id="342" idx="0"/>
          </p:cNvCxnSpPr>
          <p:nvPr/>
        </p:nvCxnSpPr>
        <p:spPr>
          <a:xfrm>
            <a:off x="1630246" y="2069138"/>
            <a:ext cx="0" cy="491100"/>
          </a:xfrm>
          <a:prstGeom prst="straightConnector1">
            <a:avLst/>
          </a:prstGeom>
          <a:noFill/>
          <a:ln cap="flat" cmpd="sng" w="19050">
            <a:solidFill>
              <a:schemeClr val="dk1"/>
            </a:solidFill>
            <a:prstDash val="solid"/>
            <a:round/>
            <a:headEnd len="med" w="med" type="none"/>
            <a:tailEnd len="med" w="med" type="oval"/>
          </a:ln>
        </p:spPr>
      </p:cxnSp>
      <p:sp>
        <p:nvSpPr>
          <p:cNvPr id="345" name="Google Shape;345;p43"/>
          <p:cNvSpPr/>
          <p:nvPr/>
        </p:nvSpPr>
        <p:spPr>
          <a:xfrm>
            <a:off x="1524346" y="1857338"/>
            <a:ext cx="211800" cy="2118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Krub Medium"/>
              <a:ea typeface="Krub Medium"/>
              <a:cs typeface="Krub Medium"/>
              <a:sym typeface="Krub Medium"/>
            </a:endParaRPr>
          </a:p>
        </p:txBody>
      </p:sp>
      <p:sp>
        <p:nvSpPr>
          <p:cNvPr id="335" name="Google Shape;335;p43"/>
          <p:cNvSpPr txBox="1"/>
          <p:nvPr/>
        </p:nvSpPr>
        <p:spPr>
          <a:xfrm flipH="1">
            <a:off x="2194971" y="3380413"/>
            <a:ext cx="1812300" cy="57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DM Sans"/>
                <a:ea typeface="DM Sans"/>
                <a:cs typeface="DM Sans"/>
                <a:sym typeface="DM Sans"/>
              </a:rPr>
              <a:t>PPT 1 </a:t>
            </a:r>
            <a:endParaRPr b="1" sz="1800">
              <a:solidFill>
                <a:schemeClr val="dk1"/>
              </a:solidFill>
              <a:latin typeface="DM Sans"/>
              <a:ea typeface="DM Sans"/>
              <a:cs typeface="DM Sans"/>
              <a:sym typeface="DM Sans"/>
            </a:endParaRPr>
          </a:p>
        </p:txBody>
      </p:sp>
      <p:sp>
        <p:nvSpPr>
          <p:cNvPr id="346" name="Google Shape;346;p43"/>
          <p:cNvSpPr txBox="1"/>
          <p:nvPr/>
        </p:nvSpPr>
        <p:spPr>
          <a:xfrm flipH="1">
            <a:off x="2194971" y="3880760"/>
            <a:ext cx="18123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Assistant Medium"/>
                <a:ea typeface="Assistant Medium"/>
                <a:cs typeface="Assistant Medium"/>
                <a:sym typeface="Assistant Medium"/>
              </a:rPr>
              <a:t>Team comes together to review </a:t>
            </a:r>
            <a:r>
              <a:rPr lang="en" sz="1200">
                <a:solidFill>
                  <a:schemeClr val="dk1"/>
                </a:solidFill>
                <a:latin typeface="Assistant Medium"/>
                <a:ea typeface="Assistant Medium"/>
                <a:cs typeface="Assistant Medium"/>
                <a:sym typeface="Assistant Medium"/>
              </a:rPr>
              <a:t>referral and determine if evaluations are necessary.  If so, </a:t>
            </a:r>
            <a:r>
              <a:rPr lang="en" sz="1200">
                <a:solidFill>
                  <a:schemeClr val="dk1"/>
                </a:solidFill>
                <a:latin typeface="Assistant Medium"/>
                <a:ea typeface="Assistant Medium"/>
                <a:cs typeface="Assistant Medium"/>
                <a:sym typeface="Assistant Medium"/>
              </a:rPr>
              <a:t>consent is obtained</a:t>
            </a:r>
            <a:endParaRPr sz="1200">
              <a:solidFill>
                <a:schemeClr val="dk1"/>
              </a:solidFill>
              <a:latin typeface="Assistant Medium"/>
              <a:ea typeface="Assistant Medium"/>
              <a:cs typeface="Assistant Medium"/>
              <a:sym typeface="Assistant Medium"/>
            </a:endParaRPr>
          </a:p>
        </p:txBody>
      </p:sp>
      <p:sp>
        <p:nvSpPr>
          <p:cNvPr id="334" name="Google Shape;334;p43"/>
          <p:cNvSpPr/>
          <p:nvPr/>
        </p:nvSpPr>
        <p:spPr>
          <a:xfrm>
            <a:off x="2995221" y="1857338"/>
            <a:ext cx="211800" cy="211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Krub Medium"/>
              <a:ea typeface="Krub Medium"/>
              <a:cs typeface="Krub Medium"/>
              <a:sym typeface="Krub Medium"/>
            </a:endParaRPr>
          </a:p>
        </p:txBody>
      </p:sp>
      <p:sp>
        <p:nvSpPr>
          <p:cNvPr id="338" name="Google Shape;338;p43"/>
          <p:cNvSpPr txBox="1"/>
          <p:nvPr/>
        </p:nvSpPr>
        <p:spPr>
          <a:xfrm flipH="1">
            <a:off x="5136721" y="3380413"/>
            <a:ext cx="1812300" cy="57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DM Sans"/>
                <a:ea typeface="DM Sans"/>
                <a:cs typeface="DM Sans"/>
                <a:sym typeface="DM Sans"/>
              </a:rPr>
              <a:t>PPT 2</a:t>
            </a:r>
            <a:endParaRPr b="1" sz="1800">
              <a:solidFill>
                <a:schemeClr val="dk1"/>
              </a:solidFill>
              <a:latin typeface="DM Sans"/>
              <a:ea typeface="DM Sans"/>
              <a:cs typeface="DM Sans"/>
              <a:sym typeface="DM Sans"/>
            </a:endParaRPr>
          </a:p>
        </p:txBody>
      </p:sp>
      <p:sp>
        <p:nvSpPr>
          <p:cNvPr id="347" name="Google Shape;347;p43"/>
          <p:cNvSpPr txBox="1"/>
          <p:nvPr/>
        </p:nvSpPr>
        <p:spPr>
          <a:xfrm flipH="1">
            <a:off x="5136721" y="3880760"/>
            <a:ext cx="18123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Assistant Medium"/>
                <a:ea typeface="Assistant Medium"/>
                <a:cs typeface="Assistant Medium"/>
                <a:sym typeface="Assistant Medium"/>
              </a:rPr>
              <a:t>Team reconvenes to review evaluation results and determine eligibility</a:t>
            </a:r>
            <a:endParaRPr sz="1200">
              <a:solidFill>
                <a:schemeClr val="dk1"/>
              </a:solidFill>
              <a:latin typeface="Assistant Medium"/>
              <a:ea typeface="Assistant Medium"/>
              <a:cs typeface="Assistant Medium"/>
              <a:sym typeface="Assistant Medium"/>
            </a:endParaRPr>
          </a:p>
        </p:txBody>
      </p:sp>
      <p:sp>
        <p:nvSpPr>
          <p:cNvPr id="337" name="Google Shape;337;p43"/>
          <p:cNvSpPr/>
          <p:nvPr/>
        </p:nvSpPr>
        <p:spPr>
          <a:xfrm>
            <a:off x="5936971" y="1857338"/>
            <a:ext cx="211800" cy="211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Krub Medium"/>
              <a:ea typeface="Krub Medium"/>
              <a:cs typeface="Krub Medium"/>
              <a:sym typeface="Krub Medium"/>
            </a:endParaRPr>
          </a:p>
        </p:txBody>
      </p:sp>
      <p:sp>
        <p:nvSpPr>
          <p:cNvPr id="341" name="Google Shape;341;p43"/>
          <p:cNvSpPr txBox="1"/>
          <p:nvPr/>
        </p:nvSpPr>
        <p:spPr>
          <a:xfrm flipH="1">
            <a:off x="6607596" y="2560263"/>
            <a:ext cx="1812300" cy="57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DM Sans"/>
                <a:ea typeface="DM Sans"/>
                <a:cs typeface="DM Sans"/>
                <a:sym typeface="DM Sans"/>
              </a:rPr>
              <a:t>Implement IEP</a:t>
            </a:r>
            <a:endParaRPr b="1" sz="1800">
              <a:solidFill>
                <a:schemeClr val="dk1"/>
              </a:solidFill>
              <a:latin typeface="DM Sans"/>
              <a:ea typeface="DM Sans"/>
              <a:cs typeface="DM Sans"/>
              <a:sym typeface="DM Sans"/>
            </a:endParaRPr>
          </a:p>
        </p:txBody>
      </p:sp>
      <p:sp>
        <p:nvSpPr>
          <p:cNvPr id="348" name="Google Shape;348;p43"/>
          <p:cNvSpPr txBox="1"/>
          <p:nvPr/>
        </p:nvSpPr>
        <p:spPr>
          <a:xfrm flipH="1">
            <a:off x="6607596" y="3060610"/>
            <a:ext cx="18123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Assistant Medium"/>
                <a:ea typeface="Assistant Medium"/>
                <a:cs typeface="Assistant Medium"/>
                <a:sym typeface="Assistant Medium"/>
              </a:rPr>
              <a:t>Day 45: If found eligible, IEP is implemented </a:t>
            </a:r>
            <a:endParaRPr sz="1200">
              <a:solidFill>
                <a:schemeClr val="dk1"/>
              </a:solidFill>
              <a:latin typeface="Assistant Medium"/>
              <a:ea typeface="Assistant Medium"/>
              <a:cs typeface="Assistant Medium"/>
              <a:sym typeface="Assistant Medium"/>
            </a:endParaRPr>
          </a:p>
        </p:txBody>
      </p:sp>
      <p:sp>
        <p:nvSpPr>
          <p:cNvPr id="340" name="Google Shape;340;p43"/>
          <p:cNvSpPr/>
          <p:nvPr/>
        </p:nvSpPr>
        <p:spPr>
          <a:xfrm>
            <a:off x="7407846" y="1857338"/>
            <a:ext cx="211800" cy="211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Krub Medium"/>
              <a:ea typeface="Krub Medium"/>
              <a:cs typeface="Krub Medium"/>
              <a:sym typeface="Krub Medium"/>
            </a:endParaRPr>
          </a:p>
        </p:txBody>
      </p:sp>
      <p:cxnSp>
        <p:nvCxnSpPr>
          <p:cNvPr id="349" name="Google Shape;349;p43"/>
          <p:cNvCxnSpPr>
            <a:stCxn id="345" idx="3"/>
            <a:endCxn id="334" idx="1"/>
          </p:cNvCxnSpPr>
          <p:nvPr/>
        </p:nvCxnSpPr>
        <p:spPr>
          <a:xfrm>
            <a:off x="1736146" y="1963238"/>
            <a:ext cx="1259100" cy="0"/>
          </a:xfrm>
          <a:prstGeom prst="straightConnector1">
            <a:avLst/>
          </a:prstGeom>
          <a:noFill/>
          <a:ln cap="flat" cmpd="sng" w="19050">
            <a:solidFill>
              <a:schemeClr val="dk1"/>
            </a:solidFill>
            <a:prstDash val="solid"/>
            <a:round/>
            <a:headEnd len="med" w="med" type="none"/>
            <a:tailEnd len="med" w="med" type="none"/>
          </a:ln>
        </p:spPr>
      </p:cxnSp>
      <p:cxnSp>
        <p:nvCxnSpPr>
          <p:cNvPr id="350" name="Google Shape;350;p43"/>
          <p:cNvCxnSpPr>
            <a:stCxn id="334" idx="3"/>
            <a:endCxn id="351" idx="1"/>
          </p:cNvCxnSpPr>
          <p:nvPr/>
        </p:nvCxnSpPr>
        <p:spPr>
          <a:xfrm>
            <a:off x="3207021" y="1963238"/>
            <a:ext cx="1259100" cy="0"/>
          </a:xfrm>
          <a:prstGeom prst="straightConnector1">
            <a:avLst/>
          </a:prstGeom>
          <a:noFill/>
          <a:ln cap="flat" cmpd="sng" w="19050">
            <a:solidFill>
              <a:schemeClr val="dk1"/>
            </a:solidFill>
            <a:prstDash val="solid"/>
            <a:round/>
            <a:headEnd len="med" w="med" type="none"/>
            <a:tailEnd len="med" w="med" type="none"/>
          </a:ln>
        </p:spPr>
      </p:cxnSp>
      <p:cxnSp>
        <p:nvCxnSpPr>
          <p:cNvPr id="352" name="Google Shape;352;p43"/>
          <p:cNvCxnSpPr>
            <a:stCxn id="351" idx="3"/>
            <a:endCxn id="337" idx="1"/>
          </p:cNvCxnSpPr>
          <p:nvPr/>
        </p:nvCxnSpPr>
        <p:spPr>
          <a:xfrm>
            <a:off x="4677896" y="1963238"/>
            <a:ext cx="1259100" cy="0"/>
          </a:xfrm>
          <a:prstGeom prst="straightConnector1">
            <a:avLst/>
          </a:prstGeom>
          <a:noFill/>
          <a:ln cap="flat" cmpd="sng" w="19050">
            <a:solidFill>
              <a:schemeClr val="dk1"/>
            </a:solidFill>
            <a:prstDash val="solid"/>
            <a:round/>
            <a:headEnd len="med" w="med" type="none"/>
            <a:tailEnd len="med" w="med" type="none"/>
          </a:ln>
        </p:spPr>
      </p:cxnSp>
      <p:cxnSp>
        <p:nvCxnSpPr>
          <p:cNvPr id="353" name="Google Shape;353;p43"/>
          <p:cNvCxnSpPr>
            <a:stCxn id="337" idx="3"/>
            <a:endCxn id="340" idx="1"/>
          </p:cNvCxnSpPr>
          <p:nvPr/>
        </p:nvCxnSpPr>
        <p:spPr>
          <a:xfrm>
            <a:off x="6148771" y="1963238"/>
            <a:ext cx="1259100" cy="0"/>
          </a:xfrm>
          <a:prstGeom prst="straightConnector1">
            <a:avLst/>
          </a:prstGeom>
          <a:noFill/>
          <a:ln cap="flat" cmpd="sng" w="19050">
            <a:solidFill>
              <a:schemeClr val="dk1"/>
            </a:solidFill>
            <a:prstDash val="solid"/>
            <a:round/>
            <a:headEnd len="med" w="med" type="none"/>
            <a:tailEnd len="med" w="med" type="none"/>
          </a:ln>
        </p:spPr>
      </p:cxnSp>
      <p:sp>
        <p:nvSpPr>
          <p:cNvPr id="354" name="Google Shape;354;p43"/>
          <p:cNvSpPr txBox="1"/>
          <p:nvPr/>
        </p:nvSpPr>
        <p:spPr>
          <a:xfrm flipH="1">
            <a:off x="3665846" y="2560263"/>
            <a:ext cx="1812300" cy="57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DM Sans"/>
                <a:ea typeface="DM Sans"/>
                <a:cs typeface="DM Sans"/>
                <a:sym typeface="DM Sans"/>
              </a:rPr>
              <a:t>Evaluation</a:t>
            </a:r>
            <a:endParaRPr b="1" sz="1800">
              <a:solidFill>
                <a:schemeClr val="dk1"/>
              </a:solidFill>
              <a:latin typeface="DM Sans"/>
              <a:ea typeface="DM Sans"/>
              <a:cs typeface="DM Sans"/>
              <a:sym typeface="DM Sans"/>
            </a:endParaRPr>
          </a:p>
        </p:txBody>
      </p:sp>
      <p:sp>
        <p:nvSpPr>
          <p:cNvPr id="355" name="Google Shape;355;p43"/>
          <p:cNvSpPr txBox="1"/>
          <p:nvPr/>
        </p:nvSpPr>
        <p:spPr>
          <a:xfrm flipH="1">
            <a:off x="3665846" y="3060610"/>
            <a:ext cx="18123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Assistant Medium"/>
                <a:ea typeface="Assistant Medium"/>
                <a:cs typeface="Assistant Medium"/>
                <a:sym typeface="Assistant Medium"/>
              </a:rPr>
              <a:t>School team begins conducting evaluations</a:t>
            </a:r>
            <a:endParaRPr sz="1200">
              <a:solidFill>
                <a:schemeClr val="dk1"/>
              </a:solidFill>
              <a:latin typeface="Assistant Medium"/>
              <a:ea typeface="Assistant Medium"/>
              <a:cs typeface="Assistant Medium"/>
              <a:sym typeface="Assistant Medium"/>
            </a:endParaRPr>
          </a:p>
        </p:txBody>
      </p:sp>
      <p:sp>
        <p:nvSpPr>
          <p:cNvPr id="351" name="Google Shape;351;p43"/>
          <p:cNvSpPr/>
          <p:nvPr/>
        </p:nvSpPr>
        <p:spPr>
          <a:xfrm>
            <a:off x="4466096" y="1857338"/>
            <a:ext cx="211800" cy="211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Krub Medium"/>
              <a:ea typeface="Krub Medium"/>
              <a:cs typeface="Krub Medium"/>
              <a:sym typeface="Krub Medium"/>
            </a:endParaRPr>
          </a:p>
        </p:txBody>
      </p:sp>
      <p:cxnSp>
        <p:nvCxnSpPr>
          <p:cNvPr id="356" name="Google Shape;356;p43"/>
          <p:cNvCxnSpPr>
            <a:stCxn id="351" idx="2"/>
            <a:endCxn id="354" idx="0"/>
          </p:cNvCxnSpPr>
          <p:nvPr/>
        </p:nvCxnSpPr>
        <p:spPr>
          <a:xfrm>
            <a:off x="4571996" y="2069138"/>
            <a:ext cx="0" cy="491100"/>
          </a:xfrm>
          <a:prstGeom prst="straightConnector1">
            <a:avLst/>
          </a:prstGeom>
          <a:noFill/>
          <a:ln cap="flat" cmpd="sng" w="19050">
            <a:solidFill>
              <a:schemeClr val="dk1"/>
            </a:solidFill>
            <a:prstDash val="solid"/>
            <a:round/>
            <a:headEnd len="med" w="med" type="none"/>
            <a:tailEnd len="med" w="med" type="oval"/>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4"/>
          <p:cNvSpPr txBox="1"/>
          <p:nvPr>
            <p:ph type="title"/>
          </p:nvPr>
        </p:nvSpPr>
        <p:spPr>
          <a:xfrm>
            <a:off x="1291500" y="2513325"/>
            <a:ext cx="6376500" cy="15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Eligibility </a:t>
            </a:r>
            <a:endParaRPr/>
          </a:p>
        </p:txBody>
      </p:sp>
      <p:sp>
        <p:nvSpPr>
          <p:cNvPr id="362" name="Google Shape;362;p44"/>
          <p:cNvSpPr txBox="1"/>
          <p:nvPr>
            <p:ph idx="2" type="title"/>
          </p:nvPr>
        </p:nvSpPr>
        <p:spPr>
          <a:xfrm>
            <a:off x="1291500" y="1004625"/>
            <a:ext cx="1652100" cy="150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5"/>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Eligibility</a:t>
            </a:r>
            <a:endParaRPr/>
          </a:p>
        </p:txBody>
      </p:sp>
      <p:sp>
        <p:nvSpPr>
          <p:cNvPr id="368" name="Google Shape;368;p45"/>
          <p:cNvSpPr txBox="1"/>
          <p:nvPr>
            <p:ph idx="1" type="subTitle"/>
          </p:nvPr>
        </p:nvSpPr>
        <p:spPr>
          <a:xfrm>
            <a:off x="720000" y="1919249"/>
            <a:ext cx="2175300" cy="1305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Assistant"/>
                <a:ea typeface="Assistant"/>
                <a:cs typeface="Assistant"/>
                <a:sym typeface="Assistant"/>
              </a:rPr>
              <a:t>PPT members come together at a PPT meeting to talk about the child's eligibility for special education. The team makes the decision based on information gathered during the evaluation. The team decides if the child has a disability, if the disability has an adverse effect on educational performance, and if he/she requires specialized instruction.</a:t>
            </a:r>
            <a:endParaRPr/>
          </a:p>
          <a:p>
            <a:pPr indent="0" lvl="0" marL="0" rtl="0" algn="l">
              <a:spcBef>
                <a:spcPts val="0"/>
              </a:spcBef>
              <a:spcAft>
                <a:spcPts val="0"/>
              </a:spcAft>
              <a:buNone/>
            </a:pPr>
            <a:r>
              <a:t/>
            </a:r>
            <a:endParaRPr/>
          </a:p>
        </p:txBody>
      </p:sp>
      <p:sp>
        <p:nvSpPr>
          <p:cNvPr id="369" name="Google Shape;369;p45"/>
          <p:cNvSpPr txBox="1"/>
          <p:nvPr>
            <p:ph idx="2" type="subTitle"/>
          </p:nvPr>
        </p:nvSpPr>
        <p:spPr>
          <a:xfrm>
            <a:off x="3375534" y="1919249"/>
            <a:ext cx="21753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Assistant"/>
                <a:ea typeface="Assistant"/>
                <a:cs typeface="Assistant"/>
                <a:sym typeface="Assistant"/>
              </a:rPr>
              <a:t>If the child is found eligible for special education, the PPT team, including the parents, will determine the educational needs of the child and will work together to write an Individualized Education Program (IEP).</a:t>
            </a:r>
            <a:endParaRPr/>
          </a:p>
        </p:txBody>
      </p:sp>
      <p:sp>
        <p:nvSpPr>
          <p:cNvPr id="370" name="Google Shape;370;p45"/>
          <p:cNvSpPr txBox="1"/>
          <p:nvPr>
            <p:ph idx="3" type="subTitle"/>
          </p:nvPr>
        </p:nvSpPr>
        <p:spPr>
          <a:xfrm>
            <a:off x="6031100" y="1883674"/>
            <a:ext cx="21753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ssistant"/>
                <a:ea typeface="Assistant"/>
                <a:cs typeface="Assistant"/>
                <a:sym typeface="Assistant"/>
              </a:rPr>
              <a:t>The school district must tell the parents of this decision in writing and explain why the child has been found "not eligible." Under IDEA, parents must also be given information about what they can do if they disagree with this decision.</a:t>
            </a:r>
            <a:endParaRPr/>
          </a:p>
        </p:txBody>
      </p:sp>
      <p:sp>
        <p:nvSpPr>
          <p:cNvPr id="371" name="Google Shape;371;p45"/>
          <p:cNvSpPr txBox="1"/>
          <p:nvPr>
            <p:ph idx="4" type="subTitle"/>
          </p:nvPr>
        </p:nvSpPr>
        <p:spPr>
          <a:xfrm>
            <a:off x="720000" y="1325964"/>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is eligibility determined?</a:t>
            </a:r>
            <a:endParaRPr/>
          </a:p>
        </p:txBody>
      </p:sp>
      <p:sp>
        <p:nvSpPr>
          <p:cNvPr id="372" name="Google Shape;372;p45"/>
          <p:cNvSpPr txBox="1"/>
          <p:nvPr>
            <p:ph idx="5" type="subTitle"/>
          </p:nvPr>
        </p:nvSpPr>
        <p:spPr>
          <a:xfrm>
            <a:off x="3375538" y="1325964"/>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if the child if found eligible?</a:t>
            </a:r>
            <a:endParaRPr/>
          </a:p>
        </p:txBody>
      </p:sp>
      <p:sp>
        <p:nvSpPr>
          <p:cNvPr id="373" name="Google Shape;373;p45"/>
          <p:cNvSpPr txBox="1"/>
          <p:nvPr>
            <p:ph idx="6" type="subTitle"/>
          </p:nvPr>
        </p:nvSpPr>
        <p:spPr>
          <a:xfrm>
            <a:off x="6031100" y="1325964"/>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if the child is not eligible?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6"/>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Disability Categories under IDEA 2004</a:t>
            </a:r>
            <a:endParaRPr/>
          </a:p>
        </p:txBody>
      </p:sp>
      <p:sp>
        <p:nvSpPr>
          <p:cNvPr id="379" name="Google Shape;379;p46"/>
          <p:cNvSpPr txBox="1"/>
          <p:nvPr>
            <p:ph idx="1" type="subTitle"/>
          </p:nvPr>
        </p:nvSpPr>
        <p:spPr>
          <a:xfrm>
            <a:off x="4683625" y="1371425"/>
            <a:ext cx="3660300" cy="29754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AutoNum type="arabicPeriod"/>
            </a:pPr>
            <a:r>
              <a:rPr lang="en"/>
              <a:t>Autism</a:t>
            </a:r>
            <a:endParaRPr/>
          </a:p>
          <a:p>
            <a:pPr indent="-304800" lvl="0" marL="457200" rtl="0" algn="l">
              <a:lnSpc>
                <a:spcPct val="100000"/>
              </a:lnSpc>
              <a:spcBef>
                <a:spcPts val="0"/>
              </a:spcBef>
              <a:spcAft>
                <a:spcPts val="0"/>
              </a:spcAft>
              <a:buSzPts val="1200"/>
              <a:buAutoNum type="arabicPeriod"/>
            </a:pPr>
            <a:r>
              <a:rPr lang="en"/>
              <a:t>Deaf-blindness</a:t>
            </a:r>
            <a:endParaRPr/>
          </a:p>
          <a:p>
            <a:pPr indent="-304800" lvl="0" marL="457200" rtl="0" algn="l">
              <a:lnSpc>
                <a:spcPct val="100000"/>
              </a:lnSpc>
              <a:spcBef>
                <a:spcPts val="0"/>
              </a:spcBef>
              <a:spcAft>
                <a:spcPts val="0"/>
              </a:spcAft>
              <a:buSzPts val="1200"/>
              <a:buAutoNum type="arabicPeriod"/>
            </a:pPr>
            <a:r>
              <a:rPr lang="en"/>
              <a:t>Deafness</a:t>
            </a:r>
            <a:endParaRPr/>
          </a:p>
          <a:p>
            <a:pPr indent="-304800" lvl="0" marL="457200" rtl="0" algn="l">
              <a:lnSpc>
                <a:spcPct val="100000"/>
              </a:lnSpc>
              <a:spcBef>
                <a:spcPts val="0"/>
              </a:spcBef>
              <a:spcAft>
                <a:spcPts val="0"/>
              </a:spcAft>
              <a:buSzPts val="1200"/>
              <a:buAutoNum type="arabicPeriod"/>
            </a:pPr>
            <a:r>
              <a:rPr lang="en"/>
              <a:t>Developmental delay (for 3- to 5-year-olds)</a:t>
            </a:r>
            <a:endParaRPr/>
          </a:p>
          <a:p>
            <a:pPr indent="-304800" lvl="0" marL="457200" rtl="0" algn="l">
              <a:lnSpc>
                <a:spcPct val="100000"/>
              </a:lnSpc>
              <a:spcBef>
                <a:spcPts val="0"/>
              </a:spcBef>
              <a:spcAft>
                <a:spcPts val="0"/>
              </a:spcAft>
              <a:buSzPts val="1200"/>
              <a:buAutoNum type="arabicPeriod"/>
            </a:pPr>
            <a:r>
              <a:rPr lang="en"/>
              <a:t>Emotional disturbance</a:t>
            </a:r>
            <a:endParaRPr/>
          </a:p>
          <a:p>
            <a:pPr indent="-304800" lvl="0" marL="457200" rtl="0" algn="l">
              <a:lnSpc>
                <a:spcPct val="100000"/>
              </a:lnSpc>
              <a:spcBef>
                <a:spcPts val="0"/>
              </a:spcBef>
              <a:spcAft>
                <a:spcPts val="0"/>
              </a:spcAft>
              <a:buSzPts val="1200"/>
              <a:buAutoNum type="arabicPeriod"/>
            </a:pPr>
            <a:r>
              <a:rPr lang="en"/>
              <a:t>Hearing impairment</a:t>
            </a:r>
            <a:endParaRPr/>
          </a:p>
          <a:p>
            <a:pPr indent="-304800" lvl="0" marL="457200" rtl="0" algn="l">
              <a:lnSpc>
                <a:spcPct val="100000"/>
              </a:lnSpc>
              <a:spcBef>
                <a:spcPts val="0"/>
              </a:spcBef>
              <a:spcAft>
                <a:spcPts val="0"/>
              </a:spcAft>
              <a:buSzPts val="1200"/>
              <a:buAutoNum type="arabicPeriod"/>
            </a:pPr>
            <a:r>
              <a:rPr lang="en"/>
              <a:t>Intellectual disability</a:t>
            </a:r>
            <a:endParaRPr/>
          </a:p>
          <a:p>
            <a:pPr indent="-304800" lvl="0" marL="457200" rtl="0" algn="l">
              <a:lnSpc>
                <a:spcPct val="100000"/>
              </a:lnSpc>
              <a:spcBef>
                <a:spcPts val="0"/>
              </a:spcBef>
              <a:spcAft>
                <a:spcPts val="0"/>
              </a:spcAft>
              <a:buSzPts val="1200"/>
              <a:buAutoNum type="arabicPeriod"/>
            </a:pPr>
            <a:r>
              <a:rPr lang="en"/>
              <a:t>Multiple disabilities</a:t>
            </a:r>
            <a:endParaRPr/>
          </a:p>
          <a:p>
            <a:pPr indent="-304800" lvl="0" marL="457200" rtl="0" algn="l">
              <a:lnSpc>
                <a:spcPct val="100000"/>
              </a:lnSpc>
              <a:spcBef>
                <a:spcPts val="0"/>
              </a:spcBef>
              <a:spcAft>
                <a:spcPts val="0"/>
              </a:spcAft>
              <a:buSzPts val="1200"/>
              <a:buAutoNum type="arabicPeriod"/>
            </a:pPr>
            <a:r>
              <a:rPr lang="en"/>
              <a:t>Orthopedic impairment</a:t>
            </a:r>
            <a:endParaRPr/>
          </a:p>
          <a:p>
            <a:pPr indent="-304800" lvl="0" marL="457200" rtl="0" algn="l">
              <a:lnSpc>
                <a:spcPct val="100000"/>
              </a:lnSpc>
              <a:spcBef>
                <a:spcPts val="0"/>
              </a:spcBef>
              <a:spcAft>
                <a:spcPts val="0"/>
              </a:spcAft>
              <a:buSzPts val="1200"/>
              <a:buAutoNum type="arabicPeriod"/>
            </a:pPr>
            <a:r>
              <a:rPr lang="en"/>
              <a:t>Other health impairment</a:t>
            </a:r>
            <a:endParaRPr/>
          </a:p>
          <a:p>
            <a:pPr indent="-304800" lvl="0" marL="457200" rtl="0" algn="l">
              <a:lnSpc>
                <a:spcPct val="100000"/>
              </a:lnSpc>
              <a:spcBef>
                <a:spcPts val="0"/>
              </a:spcBef>
              <a:spcAft>
                <a:spcPts val="0"/>
              </a:spcAft>
              <a:buSzPts val="1200"/>
              <a:buAutoNum type="arabicPeriod"/>
            </a:pPr>
            <a:r>
              <a:rPr lang="en"/>
              <a:t> Physical impairment;</a:t>
            </a:r>
            <a:endParaRPr/>
          </a:p>
          <a:p>
            <a:pPr indent="-304800" lvl="0" marL="457200" rtl="0" algn="l">
              <a:lnSpc>
                <a:spcPct val="100000"/>
              </a:lnSpc>
              <a:spcBef>
                <a:spcPts val="0"/>
              </a:spcBef>
              <a:spcAft>
                <a:spcPts val="0"/>
              </a:spcAft>
              <a:buSzPts val="1200"/>
              <a:buAutoNum type="arabicPeriod"/>
            </a:pPr>
            <a:r>
              <a:rPr lang="en"/>
              <a:t>Specific learning disability</a:t>
            </a:r>
            <a:endParaRPr/>
          </a:p>
          <a:p>
            <a:pPr indent="-304800" lvl="0" marL="457200" rtl="0" algn="l">
              <a:lnSpc>
                <a:spcPct val="100000"/>
              </a:lnSpc>
              <a:spcBef>
                <a:spcPts val="0"/>
              </a:spcBef>
              <a:spcAft>
                <a:spcPts val="0"/>
              </a:spcAft>
              <a:buSzPts val="1200"/>
              <a:buAutoNum type="arabicPeriod"/>
            </a:pPr>
            <a:r>
              <a:rPr lang="en"/>
              <a:t>Speech or language impairment</a:t>
            </a:r>
            <a:endParaRPr/>
          </a:p>
          <a:p>
            <a:pPr indent="-304800" lvl="0" marL="457200" rtl="0" algn="l">
              <a:lnSpc>
                <a:spcPct val="100000"/>
              </a:lnSpc>
              <a:spcBef>
                <a:spcPts val="0"/>
              </a:spcBef>
              <a:spcAft>
                <a:spcPts val="0"/>
              </a:spcAft>
              <a:buSzPts val="1200"/>
              <a:buAutoNum type="arabicPeriod"/>
            </a:pPr>
            <a:r>
              <a:rPr lang="en"/>
              <a:t>Traumatic brain injury</a:t>
            </a:r>
            <a:endParaRPr/>
          </a:p>
          <a:p>
            <a:pPr indent="-304800" lvl="0" marL="457200" rtl="0" algn="l">
              <a:lnSpc>
                <a:spcPct val="100000"/>
              </a:lnSpc>
              <a:spcBef>
                <a:spcPts val="0"/>
              </a:spcBef>
              <a:spcAft>
                <a:spcPts val="0"/>
              </a:spcAft>
              <a:buSzPts val="1200"/>
              <a:buAutoNum type="arabicPeriod"/>
            </a:pPr>
            <a:r>
              <a:rPr lang="en"/>
              <a:t>Visual impairment including blindness </a:t>
            </a:r>
            <a:endParaRPr/>
          </a:p>
          <a:p>
            <a:pPr indent="0" lvl="0" marL="0" rtl="0" algn="l">
              <a:spcBef>
                <a:spcPts val="0"/>
              </a:spcBef>
              <a:spcAft>
                <a:spcPts val="0"/>
              </a:spcAft>
              <a:buNone/>
            </a:pPr>
            <a:r>
              <a:t/>
            </a:r>
            <a:endParaRPr/>
          </a:p>
        </p:txBody>
      </p:sp>
      <p:sp>
        <p:nvSpPr>
          <p:cNvPr id="380" name="Google Shape;380;p46"/>
          <p:cNvSpPr txBox="1"/>
          <p:nvPr>
            <p:ph idx="2" type="subTitle"/>
          </p:nvPr>
        </p:nvSpPr>
        <p:spPr>
          <a:xfrm>
            <a:off x="807950" y="2109594"/>
            <a:ext cx="3660300" cy="924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Your child must have one or more of the following disabilities, determined by the federal Individuals with Disabilities Education Improvement Act (IDEA 2004):</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txBox="1"/>
          <p:nvPr>
            <p:ph type="title"/>
          </p:nvPr>
        </p:nvSpPr>
        <p:spPr>
          <a:xfrm>
            <a:off x="1291500" y="2513325"/>
            <a:ext cx="6376500" cy="15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IEP</a:t>
            </a:r>
            <a:endParaRPr/>
          </a:p>
          <a:p>
            <a:pPr indent="0" lvl="0" marL="0" rtl="0" algn="l">
              <a:spcBef>
                <a:spcPts val="0"/>
              </a:spcBef>
              <a:spcAft>
                <a:spcPts val="0"/>
              </a:spcAft>
              <a:buNone/>
            </a:pPr>
            <a:r>
              <a:rPr lang="en"/>
              <a:t> </a:t>
            </a:r>
            <a:endParaRPr/>
          </a:p>
        </p:txBody>
      </p:sp>
      <p:sp>
        <p:nvSpPr>
          <p:cNvPr id="386" name="Google Shape;386;p47"/>
          <p:cNvSpPr txBox="1"/>
          <p:nvPr>
            <p:ph idx="2" type="title"/>
          </p:nvPr>
        </p:nvSpPr>
        <p:spPr>
          <a:xfrm>
            <a:off x="1291500" y="1004625"/>
            <a:ext cx="1652100" cy="150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8"/>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Individualized Education Plan</a:t>
            </a:r>
            <a:endParaRPr/>
          </a:p>
        </p:txBody>
      </p:sp>
      <p:sp>
        <p:nvSpPr>
          <p:cNvPr id="392" name="Google Shape;392;p48"/>
          <p:cNvSpPr txBox="1"/>
          <p:nvPr>
            <p:ph idx="1" type="subTitle"/>
          </p:nvPr>
        </p:nvSpPr>
        <p:spPr>
          <a:xfrm>
            <a:off x="720000" y="1919249"/>
            <a:ext cx="21753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2938"/>
                </a:solidFill>
                <a:latin typeface="Assistant"/>
                <a:ea typeface="Assistant"/>
                <a:cs typeface="Assistant"/>
                <a:sym typeface="Assistant"/>
              </a:rPr>
              <a:t>An IEP is a formal written plan that lays out the program of special education instruction, supports, and services the child requires to make progress and thrive in school.</a:t>
            </a:r>
            <a:endParaRPr sz="900"/>
          </a:p>
        </p:txBody>
      </p:sp>
      <p:sp>
        <p:nvSpPr>
          <p:cNvPr id="393" name="Google Shape;393;p48"/>
          <p:cNvSpPr txBox="1"/>
          <p:nvPr>
            <p:ph idx="2" type="subTitle"/>
          </p:nvPr>
        </p:nvSpPr>
        <p:spPr>
          <a:xfrm>
            <a:off x="3375534" y="1919249"/>
            <a:ext cx="21753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ssistant"/>
                <a:ea typeface="Assistant"/>
                <a:cs typeface="Assistant"/>
                <a:sym typeface="Assistant"/>
              </a:rPr>
              <a:t>The IEP must be reviewed at least annually.  A triennial evaluation is conducted every three years to collect updated testing information.  However, an IEP can be reviewed at anytime if any member of the team has concerns or if the student is making rapid growth.  </a:t>
            </a:r>
            <a:endParaRPr/>
          </a:p>
        </p:txBody>
      </p:sp>
      <p:sp>
        <p:nvSpPr>
          <p:cNvPr id="394" name="Google Shape;394;p48"/>
          <p:cNvSpPr txBox="1"/>
          <p:nvPr>
            <p:ph idx="3" type="subTitle"/>
          </p:nvPr>
        </p:nvSpPr>
        <p:spPr>
          <a:xfrm>
            <a:off x="6031100" y="1883674"/>
            <a:ext cx="21753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ssistant"/>
                <a:ea typeface="Assistant"/>
                <a:cs typeface="Assistant"/>
                <a:sym typeface="Assistant"/>
              </a:rPr>
              <a:t>Parents should receive a copy of their child's IEP within five school days after the PPT meeting is held.  </a:t>
            </a:r>
            <a:endParaRPr/>
          </a:p>
        </p:txBody>
      </p:sp>
      <p:sp>
        <p:nvSpPr>
          <p:cNvPr id="395" name="Google Shape;395;p48"/>
          <p:cNvSpPr txBox="1"/>
          <p:nvPr>
            <p:ph idx="4" type="subTitle"/>
          </p:nvPr>
        </p:nvSpPr>
        <p:spPr>
          <a:xfrm>
            <a:off x="720000" y="1227727"/>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an IEP?</a:t>
            </a:r>
            <a:endParaRPr/>
          </a:p>
        </p:txBody>
      </p:sp>
      <p:sp>
        <p:nvSpPr>
          <p:cNvPr id="396" name="Google Shape;396;p48"/>
          <p:cNvSpPr txBox="1"/>
          <p:nvPr>
            <p:ph idx="5" type="subTitle"/>
          </p:nvPr>
        </p:nvSpPr>
        <p:spPr>
          <a:xfrm>
            <a:off x="3375538" y="1325964"/>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often is it updated?</a:t>
            </a:r>
            <a:endParaRPr/>
          </a:p>
        </p:txBody>
      </p:sp>
      <p:sp>
        <p:nvSpPr>
          <p:cNvPr id="397" name="Google Shape;397;p48"/>
          <p:cNvSpPr txBox="1"/>
          <p:nvPr>
            <p:ph idx="6" type="subTitle"/>
          </p:nvPr>
        </p:nvSpPr>
        <p:spPr>
          <a:xfrm>
            <a:off x="6031100" y="1325964"/>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When should I receive the IEP?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9"/>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ources</a:t>
            </a:r>
            <a:endParaRPr/>
          </a:p>
        </p:txBody>
      </p:sp>
      <p:sp>
        <p:nvSpPr>
          <p:cNvPr id="403" name="Google Shape;403;p49"/>
          <p:cNvSpPr txBox="1"/>
          <p:nvPr/>
        </p:nvSpPr>
        <p:spPr>
          <a:xfrm>
            <a:off x="720000" y="1063350"/>
            <a:ext cx="7704000" cy="269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Assistant Medium"/>
              <a:ea typeface="Assistant Medium"/>
              <a:cs typeface="Assistant Medium"/>
              <a:sym typeface="Assistant Medium"/>
            </a:endParaRPr>
          </a:p>
          <a:p>
            <a:pPr indent="-304800" lvl="0" marL="457200" rtl="0" algn="l">
              <a:lnSpc>
                <a:spcPct val="115000"/>
              </a:lnSpc>
              <a:spcBef>
                <a:spcPts val="0"/>
              </a:spcBef>
              <a:spcAft>
                <a:spcPts val="0"/>
              </a:spcAft>
              <a:buClr>
                <a:schemeClr val="dk1"/>
              </a:buClr>
              <a:buSzPts val="1200"/>
              <a:buFont typeface="Assistant Medium"/>
              <a:buChar char="●"/>
            </a:pPr>
            <a:r>
              <a:rPr lang="en" sz="1200" u="sng">
                <a:solidFill>
                  <a:schemeClr val="hlink"/>
                </a:solidFill>
                <a:latin typeface="Assistant"/>
                <a:ea typeface="Assistant"/>
                <a:cs typeface="Assistant"/>
                <a:sym typeface="Assistant"/>
                <a:hlinkClick r:id="rId3"/>
              </a:rPr>
              <a:t>https://cpacinc.org/special-education-getting-started.aspx</a:t>
            </a:r>
            <a:endParaRPr sz="1200">
              <a:solidFill>
                <a:schemeClr val="dk1"/>
              </a:solidFill>
              <a:latin typeface="Assistant"/>
              <a:ea typeface="Assistant"/>
              <a:cs typeface="Assistant"/>
              <a:sym typeface="Assistant"/>
            </a:endParaRPr>
          </a:p>
          <a:p>
            <a:pPr indent="-304800" lvl="0" marL="457200" rtl="0" algn="l">
              <a:lnSpc>
                <a:spcPct val="115000"/>
              </a:lnSpc>
              <a:spcBef>
                <a:spcPts val="0"/>
              </a:spcBef>
              <a:spcAft>
                <a:spcPts val="0"/>
              </a:spcAft>
              <a:buClr>
                <a:schemeClr val="dk1"/>
              </a:buClr>
              <a:buSzPts val="1200"/>
              <a:buFont typeface="Assistant"/>
              <a:buChar char="●"/>
            </a:pPr>
            <a:r>
              <a:rPr lang="en" sz="1200" u="sng">
                <a:solidFill>
                  <a:schemeClr val="hlink"/>
                </a:solidFill>
                <a:latin typeface="Assistant"/>
                <a:ea typeface="Assistant"/>
                <a:cs typeface="Assistant"/>
                <a:sym typeface="Assistant"/>
                <a:hlinkClick r:id="rId4"/>
              </a:rPr>
              <a:t>https://www.understood.org/en/articles/what-is-an-iep</a:t>
            </a:r>
            <a:endParaRPr sz="1200">
              <a:solidFill>
                <a:schemeClr val="dk1"/>
              </a:solidFill>
              <a:latin typeface="Assistant"/>
              <a:ea typeface="Assistant"/>
              <a:cs typeface="Assistant"/>
              <a:sym typeface="Assistant"/>
            </a:endParaRPr>
          </a:p>
          <a:p>
            <a:pPr indent="-304800" lvl="0" marL="457200" rtl="0" algn="l">
              <a:lnSpc>
                <a:spcPct val="115000"/>
              </a:lnSpc>
              <a:spcBef>
                <a:spcPts val="0"/>
              </a:spcBef>
              <a:spcAft>
                <a:spcPts val="0"/>
              </a:spcAft>
              <a:buClr>
                <a:schemeClr val="dk1"/>
              </a:buClr>
              <a:buSzPts val="1200"/>
              <a:buFont typeface="Assistant"/>
              <a:buChar char="●"/>
            </a:pPr>
            <a:r>
              <a:rPr lang="en" sz="1200" u="sng">
                <a:solidFill>
                  <a:schemeClr val="hlink"/>
                </a:solidFill>
                <a:latin typeface="Assistant"/>
                <a:ea typeface="Assistant"/>
                <a:cs typeface="Assistant"/>
                <a:sym typeface="Assistant"/>
                <a:hlinkClick r:id="rId5"/>
              </a:rPr>
              <a:t>https://portal.ct.gov/SDE/Services/Special-Education</a:t>
            </a:r>
            <a:endParaRPr sz="1200">
              <a:solidFill>
                <a:schemeClr val="dk1"/>
              </a:solidFill>
              <a:latin typeface="Assistant"/>
              <a:ea typeface="Assistant"/>
              <a:cs typeface="Assistant"/>
              <a:sym typeface="Assistant"/>
            </a:endParaRPr>
          </a:p>
          <a:p>
            <a:pPr indent="0" lvl="0" marL="457200" rtl="0" algn="l">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2"/>
          <p:cNvSpPr txBox="1"/>
          <p:nvPr>
            <p:ph idx="1" type="subTitle"/>
          </p:nvPr>
        </p:nvSpPr>
        <p:spPr>
          <a:xfrm>
            <a:off x="841000" y="1423350"/>
            <a:ext cx="6121500" cy="152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i="1" lang="en">
                <a:latin typeface="Assistant"/>
                <a:ea typeface="Assistant"/>
                <a:cs typeface="Assistant"/>
                <a:sym typeface="Assistant"/>
              </a:rPr>
              <a:t>Diversity is a fact. Equity is a choice. Inclusion is an action. Belonging is an outcome.</a:t>
            </a:r>
            <a:r>
              <a:rPr lang="en"/>
              <a:t>”</a:t>
            </a:r>
            <a:endParaRPr/>
          </a:p>
        </p:txBody>
      </p:sp>
      <p:sp>
        <p:nvSpPr>
          <p:cNvPr id="239" name="Google Shape;239;p32"/>
          <p:cNvSpPr txBox="1"/>
          <p:nvPr>
            <p:ph type="title"/>
          </p:nvPr>
        </p:nvSpPr>
        <p:spPr>
          <a:xfrm>
            <a:off x="841089" y="3058349"/>
            <a:ext cx="6121500" cy="661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—Arthur Chan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0"/>
          <p:cNvSpPr txBox="1"/>
          <p:nvPr>
            <p:ph type="title"/>
          </p:nvPr>
        </p:nvSpPr>
        <p:spPr>
          <a:xfrm>
            <a:off x="713221" y="2042400"/>
            <a:ext cx="3328500" cy="1058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Thanks!</a:t>
            </a:r>
            <a:endParaRPr/>
          </a:p>
        </p:txBody>
      </p:sp>
      <p:sp>
        <p:nvSpPr>
          <p:cNvPr id="409" name="Google Shape;409;p50"/>
          <p:cNvSpPr txBox="1"/>
          <p:nvPr>
            <p:ph idx="1" type="subTitle"/>
          </p:nvPr>
        </p:nvSpPr>
        <p:spPr>
          <a:xfrm>
            <a:off x="4977725" y="1801125"/>
            <a:ext cx="3468900" cy="12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Do you have any questions?</a:t>
            </a:r>
            <a:endParaRPr b="1"/>
          </a:p>
          <a:p>
            <a:pPr indent="0" lvl="0" marL="0" rtl="0" algn="l">
              <a:spcBef>
                <a:spcPts val="0"/>
              </a:spcBef>
              <a:spcAft>
                <a:spcPts val="0"/>
              </a:spcAft>
              <a:buNone/>
            </a:pPr>
            <a:r>
              <a:rPr lang="en">
                <a:latin typeface="Assistant"/>
                <a:ea typeface="Assistant"/>
                <a:cs typeface="Assistant"/>
                <a:sym typeface="Assistant"/>
              </a:rPr>
              <a:t>Marissa Morris, M.A.</a:t>
            </a:r>
            <a:endParaRPr>
              <a:latin typeface="Assistant"/>
              <a:ea typeface="Assistant"/>
              <a:cs typeface="Assistant"/>
              <a:sym typeface="Assistant"/>
            </a:endParaRPr>
          </a:p>
          <a:p>
            <a:pPr indent="0" lvl="0" marL="0" rtl="0" algn="l">
              <a:spcBef>
                <a:spcPts val="0"/>
              </a:spcBef>
              <a:spcAft>
                <a:spcPts val="0"/>
              </a:spcAft>
              <a:buNone/>
            </a:pPr>
            <a:r>
              <a:rPr lang="en">
                <a:latin typeface="Assistant"/>
                <a:ea typeface="Assistant"/>
                <a:cs typeface="Assistant"/>
                <a:sym typeface="Assistant"/>
              </a:rPr>
              <a:t>Special</a:t>
            </a:r>
            <a:r>
              <a:rPr lang="en">
                <a:latin typeface="Assistant"/>
                <a:ea typeface="Assistant"/>
                <a:cs typeface="Assistant"/>
                <a:sym typeface="Assistant"/>
              </a:rPr>
              <a:t> Education Advocate</a:t>
            </a:r>
            <a:endParaRPr>
              <a:latin typeface="Assistant"/>
              <a:ea typeface="Assistant"/>
              <a:cs typeface="Assistant"/>
              <a:sym typeface="Assistant"/>
            </a:endParaRPr>
          </a:p>
          <a:p>
            <a:pPr indent="0" lvl="0" marL="0" rtl="0" algn="l">
              <a:spcBef>
                <a:spcPts val="0"/>
              </a:spcBef>
              <a:spcAft>
                <a:spcPts val="0"/>
              </a:spcAft>
              <a:buNone/>
            </a:pPr>
            <a:r>
              <a:rPr lang="en"/>
              <a:t>mmorris@mptn-nsn.gov</a:t>
            </a:r>
            <a:endParaRPr/>
          </a:p>
          <a:p>
            <a:pPr indent="0" lvl="0" marL="0" rtl="0" algn="l">
              <a:spcBef>
                <a:spcPts val="0"/>
              </a:spcBef>
              <a:spcAft>
                <a:spcPts val="0"/>
              </a:spcAft>
              <a:buNone/>
            </a:pPr>
            <a:r>
              <a:rPr lang="en"/>
              <a:t>(860) 396-2120</a:t>
            </a:r>
            <a:endParaRPr/>
          </a:p>
          <a:p>
            <a:pPr indent="0" lvl="0" marL="0" rtl="0" algn="l">
              <a:spcBef>
                <a:spcPts val="0"/>
              </a:spcBef>
              <a:spcAft>
                <a:spcPts val="0"/>
              </a:spcAft>
              <a:buNone/>
            </a:pPr>
            <a:r>
              <a:t/>
            </a:r>
            <a:endParaRPr/>
          </a:p>
        </p:txBody>
      </p:sp>
      <p:pic>
        <p:nvPicPr>
          <p:cNvPr id="410" name="Google Shape;410;p50"/>
          <p:cNvPicPr preferRelativeResize="0"/>
          <p:nvPr/>
        </p:nvPicPr>
        <p:blipFill rotWithShape="1">
          <a:blip r:embed="rId3">
            <a:alphaModFix/>
          </a:blip>
          <a:srcRect b="14828" l="46626" r="15490" t="0"/>
          <a:stretch/>
        </p:blipFill>
        <p:spPr>
          <a:xfrm>
            <a:off x="3973925" y="-133575"/>
            <a:ext cx="1196150" cy="41539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able of contents</a:t>
            </a:r>
            <a:endParaRPr/>
          </a:p>
        </p:txBody>
      </p:sp>
      <p:sp>
        <p:nvSpPr>
          <p:cNvPr id="245" name="Google Shape;245;p33"/>
          <p:cNvSpPr txBox="1"/>
          <p:nvPr>
            <p:ph idx="2" type="title"/>
          </p:nvPr>
        </p:nvSpPr>
        <p:spPr>
          <a:xfrm>
            <a:off x="720000" y="1556003"/>
            <a:ext cx="822900" cy="74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246" name="Google Shape;246;p33"/>
          <p:cNvSpPr txBox="1"/>
          <p:nvPr>
            <p:ph idx="3" type="title"/>
          </p:nvPr>
        </p:nvSpPr>
        <p:spPr>
          <a:xfrm>
            <a:off x="720000" y="2583822"/>
            <a:ext cx="822900" cy="74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2</a:t>
            </a:r>
            <a:endParaRPr/>
          </a:p>
        </p:txBody>
      </p:sp>
      <p:sp>
        <p:nvSpPr>
          <p:cNvPr id="247" name="Google Shape;247;p33"/>
          <p:cNvSpPr txBox="1"/>
          <p:nvPr>
            <p:ph idx="4" type="title"/>
          </p:nvPr>
        </p:nvSpPr>
        <p:spPr>
          <a:xfrm>
            <a:off x="720000" y="3611659"/>
            <a:ext cx="822900" cy="74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248" name="Google Shape;248;p33"/>
          <p:cNvSpPr txBox="1"/>
          <p:nvPr>
            <p:ph idx="5" type="title"/>
          </p:nvPr>
        </p:nvSpPr>
        <p:spPr>
          <a:xfrm>
            <a:off x="4357050" y="1556003"/>
            <a:ext cx="822900" cy="74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4</a:t>
            </a:r>
            <a:endParaRPr/>
          </a:p>
        </p:txBody>
      </p:sp>
      <p:sp>
        <p:nvSpPr>
          <p:cNvPr id="249" name="Google Shape;249;p33"/>
          <p:cNvSpPr txBox="1"/>
          <p:nvPr>
            <p:ph idx="6" type="title"/>
          </p:nvPr>
        </p:nvSpPr>
        <p:spPr>
          <a:xfrm>
            <a:off x="4357050" y="2583825"/>
            <a:ext cx="822900" cy="7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5</a:t>
            </a:r>
            <a:endParaRPr/>
          </a:p>
        </p:txBody>
      </p:sp>
      <p:sp>
        <p:nvSpPr>
          <p:cNvPr id="250" name="Google Shape;250;p33"/>
          <p:cNvSpPr txBox="1"/>
          <p:nvPr>
            <p:ph idx="7" type="title"/>
          </p:nvPr>
        </p:nvSpPr>
        <p:spPr>
          <a:xfrm>
            <a:off x="4357050" y="3611659"/>
            <a:ext cx="822900" cy="74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a:t>
            </a:r>
            <a:endParaRPr/>
          </a:p>
        </p:txBody>
      </p:sp>
      <p:sp>
        <p:nvSpPr>
          <p:cNvPr id="251" name="Google Shape;251;p33"/>
          <p:cNvSpPr txBox="1"/>
          <p:nvPr>
            <p:ph idx="1" type="subTitle"/>
          </p:nvPr>
        </p:nvSpPr>
        <p:spPr>
          <a:xfrm>
            <a:off x="1542900" y="1556003"/>
            <a:ext cx="2305500" cy="7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Child Find</a:t>
            </a:r>
            <a:endParaRPr/>
          </a:p>
        </p:txBody>
      </p:sp>
      <p:sp>
        <p:nvSpPr>
          <p:cNvPr id="252" name="Google Shape;252;p33"/>
          <p:cNvSpPr txBox="1"/>
          <p:nvPr>
            <p:ph idx="8" type="subTitle"/>
          </p:nvPr>
        </p:nvSpPr>
        <p:spPr>
          <a:xfrm>
            <a:off x="1542900" y="3611659"/>
            <a:ext cx="2305500" cy="7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Planning &amp; Placement Team (PPT)</a:t>
            </a:r>
            <a:endParaRPr/>
          </a:p>
        </p:txBody>
      </p:sp>
      <p:sp>
        <p:nvSpPr>
          <p:cNvPr id="253" name="Google Shape;253;p33"/>
          <p:cNvSpPr txBox="1"/>
          <p:nvPr>
            <p:ph idx="9" type="subTitle"/>
          </p:nvPr>
        </p:nvSpPr>
        <p:spPr>
          <a:xfrm>
            <a:off x="5179946" y="2583822"/>
            <a:ext cx="2305500" cy="7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Eligibility</a:t>
            </a:r>
            <a:endParaRPr/>
          </a:p>
        </p:txBody>
      </p:sp>
      <p:sp>
        <p:nvSpPr>
          <p:cNvPr id="254" name="Google Shape;254;p33"/>
          <p:cNvSpPr txBox="1"/>
          <p:nvPr>
            <p:ph idx="13" type="subTitle"/>
          </p:nvPr>
        </p:nvSpPr>
        <p:spPr>
          <a:xfrm>
            <a:off x="1542900" y="2583822"/>
            <a:ext cx="2305500" cy="7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Referral</a:t>
            </a:r>
            <a:endParaRPr/>
          </a:p>
        </p:txBody>
      </p:sp>
      <p:sp>
        <p:nvSpPr>
          <p:cNvPr id="255" name="Google Shape;255;p33"/>
          <p:cNvSpPr txBox="1"/>
          <p:nvPr>
            <p:ph idx="14" type="subTitle"/>
          </p:nvPr>
        </p:nvSpPr>
        <p:spPr>
          <a:xfrm>
            <a:off x="5179946" y="1556003"/>
            <a:ext cx="2305500" cy="7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Evaluation</a:t>
            </a:r>
            <a:endParaRPr/>
          </a:p>
        </p:txBody>
      </p:sp>
      <p:sp>
        <p:nvSpPr>
          <p:cNvPr id="256" name="Google Shape;256;p33"/>
          <p:cNvSpPr txBox="1"/>
          <p:nvPr>
            <p:ph idx="15" type="subTitle"/>
          </p:nvPr>
        </p:nvSpPr>
        <p:spPr>
          <a:xfrm>
            <a:off x="5179946" y="3611659"/>
            <a:ext cx="2305500" cy="75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Individualized Education Plan (IEP)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ph type="title"/>
          </p:nvPr>
        </p:nvSpPr>
        <p:spPr>
          <a:xfrm>
            <a:off x="906876" y="1522625"/>
            <a:ext cx="3932400" cy="12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you start the Eligibility Process?</a:t>
            </a:r>
            <a:endParaRPr/>
          </a:p>
        </p:txBody>
      </p:sp>
      <p:sp>
        <p:nvSpPr>
          <p:cNvPr id="262" name="Google Shape;262;p34"/>
          <p:cNvSpPr txBox="1"/>
          <p:nvPr>
            <p:ph idx="1" type="subTitle"/>
          </p:nvPr>
        </p:nvSpPr>
        <p:spPr>
          <a:xfrm>
            <a:off x="4839280" y="1680400"/>
            <a:ext cx="3519600" cy="19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There are two ways to start the Eligibility Process</a:t>
            </a:r>
            <a:r>
              <a:rPr lang="en"/>
              <a:t>:</a:t>
            </a:r>
            <a:endParaRPr/>
          </a:p>
          <a:p>
            <a:pPr indent="-317500" lvl="0" marL="457200" rtl="0" algn="l">
              <a:spcBef>
                <a:spcPts val="1000"/>
              </a:spcBef>
              <a:spcAft>
                <a:spcPts val="0"/>
              </a:spcAft>
              <a:buSzPts val="1400"/>
              <a:buAutoNum type="arabicPeriod"/>
            </a:pPr>
            <a:r>
              <a:rPr lang="en"/>
              <a:t>Child Find Process</a:t>
            </a:r>
            <a:endParaRPr/>
          </a:p>
          <a:p>
            <a:pPr indent="-317500" lvl="0" marL="457200" rtl="0" algn="l">
              <a:spcBef>
                <a:spcPts val="0"/>
              </a:spcBef>
              <a:spcAft>
                <a:spcPts val="0"/>
              </a:spcAft>
              <a:buSzPts val="1400"/>
              <a:buAutoNum type="arabicPeriod"/>
            </a:pPr>
            <a:r>
              <a:rPr lang="en"/>
              <a:t>Referral </a:t>
            </a:r>
            <a:endParaRPr/>
          </a:p>
          <a:p>
            <a:pPr indent="0" lvl="0" marL="457200" rtl="0" algn="l">
              <a:spcBef>
                <a:spcPts val="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ph type="title"/>
          </p:nvPr>
        </p:nvSpPr>
        <p:spPr>
          <a:xfrm>
            <a:off x="1291500" y="2513325"/>
            <a:ext cx="5067600" cy="15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Child Find</a:t>
            </a:r>
            <a:endParaRPr/>
          </a:p>
        </p:txBody>
      </p:sp>
      <p:sp>
        <p:nvSpPr>
          <p:cNvPr id="268" name="Google Shape;268;p35"/>
          <p:cNvSpPr txBox="1"/>
          <p:nvPr>
            <p:ph idx="2" type="title"/>
          </p:nvPr>
        </p:nvSpPr>
        <p:spPr>
          <a:xfrm>
            <a:off x="1291500" y="1004625"/>
            <a:ext cx="1652100" cy="150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Child Find Process</a:t>
            </a:r>
            <a:endParaRPr/>
          </a:p>
        </p:txBody>
      </p:sp>
      <p:sp>
        <p:nvSpPr>
          <p:cNvPr id="274" name="Google Shape;274;p36"/>
          <p:cNvSpPr txBox="1"/>
          <p:nvPr>
            <p:ph idx="1" type="subTitle"/>
          </p:nvPr>
        </p:nvSpPr>
        <p:spPr>
          <a:xfrm>
            <a:off x="937625" y="2368299"/>
            <a:ext cx="21753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public school district is responsible for identifying, locating, and evaluating all children who may be eligible for special education. </a:t>
            </a:r>
            <a:endParaRPr/>
          </a:p>
        </p:txBody>
      </p:sp>
      <p:sp>
        <p:nvSpPr>
          <p:cNvPr id="275" name="Google Shape;275;p36"/>
          <p:cNvSpPr txBox="1"/>
          <p:nvPr>
            <p:ph idx="2" type="subTitle"/>
          </p:nvPr>
        </p:nvSpPr>
        <p:spPr>
          <a:xfrm>
            <a:off x="3484347" y="2368299"/>
            <a:ext cx="21753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ssistant"/>
                <a:ea typeface="Assistant"/>
                <a:cs typeface="Assistant"/>
                <a:sym typeface="Assistant"/>
              </a:rPr>
              <a:t>The child's school district should be called if there is concern that a child's development is off track, if the child's doctor says the child is behind in development, if the child was born prematurely, if the child is not doing well in school and it is not obvious why, or if others express concern about the child.</a:t>
            </a:r>
            <a:endParaRPr/>
          </a:p>
        </p:txBody>
      </p:sp>
      <p:sp>
        <p:nvSpPr>
          <p:cNvPr id="276" name="Google Shape;276;p36"/>
          <p:cNvSpPr txBox="1"/>
          <p:nvPr>
            <p:ph idx="3" type="subTitle"/>
          </p:nvPr>
        </p:nvSpPr>
        <p:spPr>
          <a:xfrm>
            <a:off x="6031075" y="2368299"/>
            <a:ext cx="21753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ssistant"/>
                <a:ea typeface="Assistant"/>
                <a:cs typeface="Assistant"/>
                <a:sym typeface="Assistant"/>
              </a:rPr>
              <a:t>The Child Find screening and/or evaluation for children birth to 22 is </a:t>
            </a:r>
            <a:r>
              <a:rPr b="1" lang="en">
                <a:solidFill>
                  <a:srgbClr val="000000"/>
                </a:solidFill>
                <a:latin typeface="Assistant"/>
                <a:ea typeface="Assistant"/>
                <a:cs typeface="Assistant"/>
                <a:sym typeface="Assistant"/>
              </a:rPr>
              <a:t>free</a:t>
            </a:r>
            <a:r>
              <a:rPr lang="en">
                <a:solidFill>
                  <a:srgbClr val="000000"/>
                </a:solidFill>
                <a:latin typeface="Assistant"/>
                <a:ea typeface="Assistant"/>
                <a:cs typeface="Assistant"/>
                <a:sym typeface="Assistant"/>
              </a:rPr>
              <a:t>. The local school district pays the cost whether they conduct the evaluation themselves or whether they pay another agency to conduct the evaluation.</a:t>
            </a:r>
            <a:endParaRPr/>
          </a:p>
          <a:p>
            <a:pPr indent="0" lvl="0" marL="0" rtl="0" algn="l">
              <a:spcBef>
                <a:spcPts val="0"/>
              </a:spcBef>
              <a:spcAft>
                <a:spcPts val="0"/>
              </a:spcAft>
              <a:buNone/>
            </a:pPr>
            <a:r>
              <a:t/>
            </a:r>
            <a:endParaRPr/>
          </a:p>
        </p:txBody>
      </p:sp>
      <p:sp>
        <p:nvSpPr>
          <p:cNvPr id="277" name="Google Shape;277;p36"/>
          <p:cNvSpPr txBox="1"/>
          <p:nvPr>
            <p:ph idx="4" type="subTitle"/>
          </p:nvPr>
        </p:nvSpPr>
        <p:spPr>
          <a:xfrm>
            <a:off x="937625" y="1883664"/>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it?</a:t>
            </a:r>
            <a:endParaRPr/>
          </a:p>
        </p:txBody>
      </p:sp>
      <p:sp>
        <p:nvSpPr>
          <p:cNvPr id="278" name="Google Shape;278;p36"/>
          <p:cNvSpPr txBox="1"/>
          <p:nvPr>
            <p:ph idx="5" type="subTitle"/>
          </p:nvPr>
        </p:nvSpPr>
        <p:spPr>
          <a:xfrm>
            <a:off x="3484350" y="1883664"/>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When should the school be contacted?</a:t>
            </a:r>
            <a:endParaRPr/>
          </a:p>
        </p:txBody>
      </p:sp>
      <p:sp>
        <p:nvSpPr>
          <p:cNvPr id="279" name="Google Shape;279;p36"/>
          <p:cNvSpPr txBox="1"/>
          <p:nvPr>
            <p:ph idx="6" type="subTitle"/>
          </p:nvPr>
        </p:nvSpPr>
        <p:spPr>
          <a:xfrm>
            <a:off x="6031075" y="1883664"/>
            <a:ext cx="2175300" cy="55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the cost?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7"/>
          <p:cNvSpPr txBox="1"/>
          <p:nvPr>
            <p:ph type="title"/>
          </p:nvPr>
        </p:nvSpPr>
        <p:spPr>
          <a:xfrm>
            <a:off x="1291500" y="2513325"/>
            <a:ext cx="5067600" cy="15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Referral</a:t>
            </a:r>
            <a:endParaRPr/>
          </a:p>
        </p:txBody>
      </p:sp>
      <p:sp>
        <p:nvSpPr>
          <p:cNvPr id="285" name="Google Shape;285;p37"/>
          <p:cNvSpPr txBox="1"/>
          <p:nvPr>
            <p:ph idx="2" type="title"/>
          </p:nvPr>
        </p:nvSpPr>
        <p:spPr>
          <a:xfrm>
            <a:off x="1291500" y="1004625"/>
            <a:ext cx="1652100" cy="150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8"/>
          <p:cNvSpPr txBox="1"/>
          <p:nvPr>
            <p:ph idx="1" type="subTitle"/>
          </p:nvPr>
        </p:nvSpPr>
        <p:spPr>
          <a:xfrm>
            <a:off x="1253225" y="1825100"/>
            <a:ext cx="3180300" cy="954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Assistant"/>
                <a:ea typeface="Assistant"/>
                <a:cs typeface="Assistant"/>
                <a:sym typeface="Assistant"/>
              </a:rPr>
              <a:t>A parent, guardian or surrogate</a:t>
            </a:r>
            <a:endParaRPr>
              <a:solidFill>
                <a:srgbClr val="000000"/>
              </a:solidFill>
              <a:latin typeface="Assistant"/>
              <a:ea typeface="Assistant"/>
              <a:cs typeface="Assistant"/>
              <a:sym typeface="Assistant"/>
            </a:endParaRPr>
          </a:p>
          <a:p>
            <a:pPr indent="0" lvl="0" marL="0" rtl="0" algn="l">
              <a:lnSpc>
                <a:spcPct val="115000"/>
              </a:lnSpc>
              <a:spcBef>
                <a:spcPts val="0"/>
              </a:spcBef>
              <a:spcAft>
                <a:spcPts val="0"/>
              </a:spcAft>
              <a:buNone/>
            </a:pPr>
            <a:r>
              <a:rPr lang="en">
                <a:solidFill>
                  <a:srgbClr val="000000"/>
                </a:solidFill>
                <a:latin typeface="Assistant"/>
                <a:ea typeface="Assistant"/>
                <a:cs typeface="Assistant"/>
                <a:sym typeface="Assistant"/>
              </a:rPr>
              <a:t>parent, primary care physicians, pediatricians, social workers to whom parental permission to make a referral has been given, &amp; </a:t>
            </a:r>
            <a:endParaRPr>
              <a:solidFill>
                <a:srgbClr val="000000"/>
              </a:solidFill>
              <a:latin typeface="Assistant"/>
              <a:ea typeface="Assistant"/>
              <a:cs typeface="Assistant"/>
              <a:sym typeface="Assistant"/>
            </a:endParaRPr>
          </a:p>
          <a:p>
            <a:pPr indent="0" lvl="0" marL="0" rtl="0" algn="l">
              <a:lnSpc>
                <a:spcPct val="115000"/>
              </a:lnSpc>
              <a:spcBef>
                <a:spcPts val="0"/>
              </a:spcBef>
              <a:spcAft>
                <a:spcPts val="0"/>
              </a:spcAft>
              <a:buNone/>
            </a:pPr>
            <a:r>
              <a:rPr lang="en">
                <a:solidFill>
                  <a:srgbClr val="000000"/>
                </a:solidFill>
                <a:latin typeface="Assistant"/>
                <a:ea typeface="Assistant"/>
                <a:cs typeface="Assistant"/>
                <a:sym typeface="Assistant"/>
              </a:rPr>
              <a:t>school personnel</a:t>
            </a:r>
            <a:endParaRPr>
              <a:solidFill>
                <a:srgbClr val="000000"/>
              </a:solidFill>
              <a:latin typeface="Assistant"/>
              <a:ea typeface="Assistant"/>
              <a:cs typeface="Assistant"/>
              <a:sym typeface="Assistant"/>
            </a:endParaRPr>
          </a:p>
          <a:p>
            <a:pPr indent="0" lvl="0" marL="0" rtl="0" algn="l">
              <a:spcBef>
                <a:spcPts val="0"/>
              </a:spcBef>
              <a:spcAft>
                <a:spcPts val="0"/>
              </a:spcAft>
              <a:buNone/>
            </a:pPr>
            <a:r>
              <a:t/>
            </a:r>
            <a:endParaRPr/>
          </a:p>
        </p:txBody>
      </p:sp>
      <p:sp>
        <p:nvSpPr>
          <p:cNvPr id="291" name="Google Shape;291;p38"/>
          <p:cNvSpPr txBox="1"/>
          <p:nvPr>
            <p:ph idx="2" type="subTitle"/>
          </p:nvPr>
        </p:nvSpPr>
        <p:spPr>
          <a:xfrm>
            <a:off x="5079776" y="1825100"/>
            <a:ext cx="2811000" cy="9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66CC"/>
                </a:solidFill>
                <a:latin typeface="Assistant"/>
                <a:ea typeface="Assistant"/>
                <a:cs typeface="Assistant"/>
                <a:sym typeface="Assistant"/>
                <a:hlinkClick r:id="rId3">
                  <a:extLst>
                    <a:ext uri="{A12FA001-AC4F-418D-AE19-62706E023703}">
                      <ahyp:hlinkClr val="tx"/>
                    </a:ext>
                  </a:extLst>
                </a:hlinkClick>
              </a:rPr>
              <a:t>Standard referral form ED621</a:t>
            </a:r>
            <a:r>
              <a:rPr lang="en">
                <a:solidFill>
                  <a:srgbClr val="000000"/>
                </a:solidFill>
                <a:latin typeface="Assistant"/>
                <a:ea typeface="Assistant"/>
                <a:cs typeface="Assistant"/>
                <a:sym typeface="Assistant"/>
              </a:rPr>
              <a:t>, this form is available at each school</a:t>
            </a:r>
            <a:r>
              <a:rPr lang="en">
                <a:solidFill>
                  <a:srgbClr val="000000"/>
                </a:solidFill>
                <a:latin typeface="Assistant"/>
                <a:ea typeface="Assistant"/>
                <a:cs typeface="Assistant"/>
                <a:sym typeface="Assistant"/>
              </a:rPr>
              <a:t>. Concerned parents, school personnel or referral sources may complete the form and submit it to the school administrator to initiate the Planning and Placement Team process. Parents can also write a letter indicating concerns. The letter should include pre-referral interventions and their results as well as specific reasons for the referral to special education.</a:t>
            </a:r>
            <a:endParaRPr/>
          </a:p>
          <a:p>
            <a:pPr indent="0" lvl="0" marL="0" rtl="0" algn="l">
              <a:spcBef>
                <a:spcPts val="0"/>
              </a:spcBef>
              <a:spcAft>
                <a:spcPts val="0"/>
              </a:spcAft>
              <a:buNone/>
            </a:pPr>
            <a:r>
              <a:t/>
            </a:r>
            <a:endParaRPr>
              <a:solidFill>
                <a:srgbClr val="000000"/>
              </a:solidFill>
              <a:highlight>
                <a:srgbClr val="F2F2F2"/>
              </a:highlight>
              <a:latin typeface="Assistant"/>
              <a:ea typeface="Assistant"/>
              <a:cs typeface="Assistant"/>
              <a:sym typeface="Assistant"/>
            </a:endParaRPr>
          </a:p>
        </p:txBody>
      </p:sp>
      <p:sp>
        <p:nvSpPr>
          <p:cNvPr id="292" name="Google Shape;292;p38"/>
          <p:cNvSpPr txBox="1"/>
          <p:nvPr>
            <p:ph idx="3" type="subTitle"/>
          </p:nvPr>
        </p:nvSpPr>
        <p:spPr>
          <a:xfrm>
            <a:off x="1253224" y="3738400"/>
            <a:ext cx="2811000" cy="9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ssistant"/>
                <a:ea typeface="Assistant"/>
                <a:cs typeface="Assistant"/>
                <a:sym typeface="Assistant"/>
              </a:rPr>
              <a:t>Referrals to special education are considered when alternative procedures, programs and interventions in general education have been explored and the child continues to have difficulties.</a:t>
            </a:r>
            <a:endParaRPr/>
          </a:p>
        </p:txBody>
      </p:sp>
      <p:sp>
        <p:nvSpPr>
          <p:cNvPr id="293" name="Google Shape;293;p38"/>
          <p:cNvSpPr txBox="1"/>
          <p:nvPr>
            <p:ph idx="5" type="subTitle"/>
          </p:nvPr>
        </p:nvSpPr>
        <p:spPr>
          <a:xfrm>
            <a:off x="1253225" y="1455550"/>
            <a:ext cx="3046200" cy="37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Who can make a referral to Special Education?</a:t>
            </a:r>
            <a:endParaRPr/>
          </a:p>
        </p:txBody>
      </p:sp>
      <p:sp>
        <p:nvSpPr>
          <p:cNvPr id="294" name="Google Shape;294;p38"/>
          <p:cNvSpPr txBox="1"/>
          <p:nvPr>
            <p:ph idx="6" type="subTitle"/>
          </p:nvPr>
        </p:nvSpPr>
        <p:spPr>
          <a:xfrm>
            <a:off x="1253224" y="3361300"/>
            <a:ext cx="2811000" cy="37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When is a referral considered?</a:t>
            </a:r>
            <a:endParaRPr/>
          </a:p>
        </p:txBody>
      </p:sp>
      <p:sp>
        <p:nvSpPr>
          <p:cNvPr id="295" name="Google Shape;295;p38"/>
          <p:cNvSpPr txBox="1"/>
          <p:nvPr>
            <p:ph idx="7" type="subTitle"/>
          </p:nvPr>
        </p:nvSpPr>
        <p:spPr>
          <a:xfrm>
            <a:off x="5079749" y="1455550"/>
            <a:ext cx="2811000" cy="37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is a referral made in CT?</a:t>
            </a:r>
            <a:endParaRPr/>
          </a:p>
        </p:txBody>
      </p:sp>
      <p:sp>
        <p:nvSpPr>
          <p:cNvPr id="296" name="Google Shape;296;p38"/>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Referral Process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1291500" y="2513325"/>
            <a:ext cx="6376500" cy="15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Planning &amp; Placement Team </a:t>
            </a:r>
            <a:endParaRPr/>
          </a:p>
        </p:txBody>
      </p:sp>
      <p:sp>
        <p:nvSpPr>
          <p:cNvPr id="302" name="Google Shape;302;p39"/>
          <p:cNvSpPr txBox="1"/>
          <p:nvPr>
            <p:ph idx="2" type="title"/>
          </p:nvPr>
        </p:nvSpPr>
        <p:spPr>
          <a:xfrm>
            <a:off x="1291500" y="1004625"/>
            <a:ext cx="1652100" cy="150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3</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orld Autism Awareness Day by Slidesgo">
  <a:themeElements>
    <a:clrScheme name="Simple Light">
      <a:dk1>
        <a:srgbClr val="191919"/>
      </a:dk1>
      <a:lt1>
        <a:srgbClr val="FFFFFF"/>
      </a:lt1>
      <a:dk2>
        <a:srgbClr val="D43658"/>
      </a:dk2>
      <a:lt2>
        <a:srgbClr val="FAA94E"/>
      </a:lt2>
      <a:accent1>
        <a:srgbClr val="C8C8A0"/>
      </a:accent1>
      <a:accent2>
        <a:srgbClr val="A4BE66"/>
      </a:accent2>
      <a:accent3>
        <a:srgbClr val="63C9D0"/>
      </a:accent3>
      <a:accent4>
        <a:srgbClr val="4364C6"/>
      </a:accent4>
      <a:accent5>
        <a:srgbClr val="643ED3"/>
      </a:accent5>
      <a:accent6>
        <a:srgbClr val="F39EE5"/>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